
<file path=[Content_Types].xml><?xml version="1.0" encoding="utf-8"?>
<Types xmlns="http://schemas.openxmlformats.org/package/2006/content-types">
  <Default Extension="png" ContentType="image/png"/>
  <Default Extension="svg" ContentType="image/svg+xml"/>
  <Default Extension="wmf" ContentType="image/x-wmf"/>
  <Default Extension="jpeg" ContentType="image/jpeg"/>
  <Default Extension="mov" ContentType="video/quicktime"/>
  <Default Extension="rels" ContentType="application/vnd.openxmlformats-package.relationships+xml"/>
  <Default Extension="xml" ContentType="application/xml"/>
  <Default Extension="wdp" ContentType="image/vnd.ms-photo"/>
  <Default Extension="avi" ContentType="video/x-msvideo"/>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2" r:id="rId4"/>
    <p:sldMasterId id="2147483648" r:id="rId5"/>
  </p:sldMasterIdLst>
  <p:notesMasterIdLst>
    <p:notesMasterId r:id="rId76"/>
  </p:notesMasterIdLst>
  <p:handoutMasterIdLst>
    <p:handoutMasterId r:id="rId77"/>
  </p:handoutMasterIdLst>
  <p:sldIdLst>
    <p:sldId id="307" r:id="rId6"/>
    <p:sldId id="306" r:id="rId7"/>
    <p:sldId id="305" r:id="rId8"/>
    <p:sldId id="268" r:id="rId9"/>
    <p:sldId id="764" r:id="rId10"/>
    <p:sldId id="819" r:id="rId11"/>
    <p:sldId id="769" r:id="rId12"/>
    <p:sldId id="772" r:id="rId13"/>
    <p:sldId id="773" r:id="rId14"/>
    <p:sldId id="321" r:id="rId15"/>
    <p:sldId id="421" r:id="rId16"/>
    <p:sldId id="351" r:id="rId17"/>
    <p:sldId id="780" r:id="rId18"/>
    <p:sldId id="352" r:id="rId19"/>
    <p:sldId id="781" r:id="rId20"/>
    <p:sldId id="817" r:id="rId21"/>
    <p:sldId id="381" r:id="rId22"/>
    <p:sldId id="790" r:id="rId23"/>
    <p:sldId id="426" r:id="rId24"/>
    <p:sldId id="789" r:id="rId25"/>
    <p:sldId id="787" r:id="rId26"/>
    <p:sldId id="356" r:id="rId27"/>
    <p:sldId id="357" r:id="rId28"/>
    <p:sldId id="808" r:id="rId29"/>
    <p:sldId id="812" r:id="rId30"/>
    <p:sldId id="783" r:id="rId31"/>
    <p:sldId id="428" r:id="rId32"/>
    <p:sldId id="824" r:id="rId33"/>
    <p:sldId id="825" r:id="rId34"/>
    <p:sldId id="379" r:id="rId35"/>
    <p:sldId id="401" r:id="rId36"/>
    <p:sldId id="429" r:id="rId37"/>
    <p:sldId id="430" r:id="rId38"/>
    <p:sldId id="431" r:id="rId39"/>
    <p:sldId id="424" r:id="rId40"/>
    <p:sldId id="422" r:id="rId41"/>
    <p:sldId id="396" r:id="rId42"/>
    <p:sldId id="776" r:id="rId43"/>
    <p:sldId id="777" r:id="rId44"/>
    <p:sldId id="803" r:id="rId45"/>
    <p:sldId id="779" r:id="rId46"/>
    <p:sldId id="406" r:id="rId47"/>
    <p:sldId id="399" r:id="rId48"/>
    <p:sldId id="816" r:id="rId49"/>
    <p:sldId id="791" r:id="rId50"/>
    <p:sldId id="792" r:id="rId51"/>
    <p:sldId id="801" r:id="rId52"/>
    <p:sldId id="405" r:id="rId53"/>
    <p:sldId id="320" r:id="rId54"/>
    <p:sldId id="815" r:id="rId55"/>
    <p:sldId id="793" r:id="rId56"/>
    <p:sldId id="827" r:id="rId57"/>
    <p:sldId id="826" r:id="rId58"/>
    <p:sldId id="342" r:id="rId59"/>
    <p:sldId id="414" r:id="rId60"/>
    <p:sldId id="822" r:id="rId61"/>
    <p:sldId id="823" r:id="rId62"/>
    <p:sldId id="768" r:id="rId63"/>
    <p:sldId id="313" r:id="rId64"/>
    <p:sldId id="425" r:id="rId65"/>
    <p:sldId id="788" r:id="rId66"/>
    <p:sldId id="382" r:id="rId67"/>
    <p:sldId id="387" r:id="rId68"/>
    <p:sldId id="415" r:id="rId69"/>
    <p:sldId id="362" r:id="rId70"/>
    <p:sldId id="353" r:id="rId71"/>
    <p:sldId id="348" r:id="rId72"/>
    <p:sldId id="349" r:id="rId73"/>
    <p:sldId id="347" r:id="rId74"/>
    <p:sldId id="364"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s" id="{31AFBE71-840B-422E-A04C-50BCBD4185D0}">
          <p14:sldIdLst>
            <p14:sldId id="307"/>
            <p14:sldId id="306"/>
            <p14:sldId id="305"/>
            <p14:sldId id="268"/>
            <p14:sldId id="764"/>
            <p14:sldId id="819"/>
            <p14:sldId id="769"/>
            <p14:sldId id="772"/>
            <p14:sldId id="773"/>
            <p14:sldId id="321"/>
            <p14:sldId id="421"/>
            <p14:sldId id="351"/>
            <p14:sldId id="780"/>
            <p14:sldId id="352"/>
            <p14:sldId id="781"/>
            <p14:sldId id="817"/>
            <p14:sldId id="381"/>
            <p14:sldId id="790"/>
            <p14:sldId id="426"/>
            <p14:sldId id="789"/>
            <p14:sldId id="787"/>
            <p14:sldId id="356"/>
            <p14:sldId id="357"/>
            <p14:sldId id="808"/>
            <p14:sldId id="812"/>
            <p14:sldId id="783"/>
            <p14:sldId id="428"/>
            <p14:sldId id="824"/>
            <p14:sldId id="825"/>
            <p14:sldId id="379"/>
            <p14:sldId id="401"/>
            <p14:sldId id="429"/>
            <p14:sldId id="430"/>
            <p14:sldId id="431"/>
            <p14:sldId id="424"/>
            <p14:sldId id="422"/>
            <p14:sldId id="396"/>
            <p14:sldId id="776"/>
            <p14:sldId id="777"/>
            <p14:sldId id="803"/>
            <p14:sldId id="779"/>
            <p14:sldId id="406"/>
            <p14:sldId id="399"/>
            <p14:sldId id="816"/>
            <p14:sldId id="791"/>
            <p14:sldId id="792"/>
            <p14:sldId id="801"/>
            <p14:sldId id="405"/>
            <p14:sldId id="320"/>
            <p14:sldId id="815"/>
            <p14:sldId id="793"/>
            <p14:sldId id="827"/>
            <p14:sldId id="826"/>
            <p14:sldId id="342"/>
            <p14:sldId id="414"/>
            <p14:sldId id="822"/>
            <p14:sldId id="823"/>
            <p14:sldId id="768"/>
            <p14:sldId id="313"/>
            <p14:sldId id="425"/>
            <p14:sldId id="788"/>
          </p14:sldIdLst>
        </p14:section>
        <p14:section name="Backup Slides" id="{4A2B7434-B9D9-4C57-A03F-D0F395637C8C}">
          <p14:sldIdLst>
            <p14:sldId id="382"/>
            <p14:sldId id="387"/>
            <p14:sldId id="415"/>
          </p14:sldIdLst>
        </p14:section>
        <p14:section name="Extra Concept Generation" id="{CA410DB6-8613-A541-A4B9-3C17FC306B77}">
          <p14:sldIdLst>
            <p14:sldId id="362"/>
            <p14:sldId id="353"/>
            <p14:sldId id="348"/>
            <p14:sldId id="349"/>
            <p14:sldId id="347"/>
            <p14:sldId id="364"/>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el Nalovic" initials="MN" lastIdx="1" clrIdx="0">
    <p:extLst>
      <p:ext uri="{19B8F6BF-5375-455C-9EA6-DF929625EA0E}">
        <p15:presenceInfo xmlns:p15="http://schemas.microsoft.com/office/powerpoint/2012/main" userId="S::msn15@my.fsu.edu::fb26771c-45ab-4440-9104-ce187e4ac8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FBF"/>
    <a:srgbClr val="A4D332"/>
    <a:srgbClr val="B8B09C"/>
    <a:srgbClr val="938E80"/>
    <a:srgbClr val="AE202C"/>
    <a:srgbClr val="EF2737"/>
    <a:srgbClr val="1A486C"/>
    <a:srgbClr val="42AFF2"/>
    <a:srgbClr val="E5E5E5"/>
    <a:srgbClr val="FB54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479487-6D90-5D47-97E4-EF6CD3490715}" v="767" dt="2022-03-21T21:25:22.635"/>
    <p1510:client id="{D6D21433-170C-451F-A70B-3ED174BEF62A}" v="175" dt="2022-03-21T22:50:39.740"/>
    <p1510:client id="{06F1060A-FE0E-1542-9662-0D42DF4E4592}" v="4098" dt="2022-03-22T06:25:20.475"/>
    <p1510:client id="{0C73FF8A-EE77-E6ED-AD7A-EEF860B40766}" v="45" dt="2022-03-22T02:17:38.987"/>
    <p1510:client id="{40FC2CB7-5A6B-4F96-BA31-94CF4922E00F}" v="13" dt="2022-03-21T22:54:25.227"/>
    <p1510:client id="{62A14DB6-3DC1-820A-2BD5-C3528C50A9EB}" v="429" dt="2022-03-22T11:25:46.741"/>
    <p1510:client id="{46CFED05-6E70-4D08-BF87-057CBF1F7D48}" v="367" dt="2022-03-22T02:07:14.805"/>
    <p1510:client id="{873633BA-EAF8-B8F8-8281-DD37B0614126}" v="2" dt="2022-03-22T04:02:34.914"/>
    <p1510:client id="{87C7C164-038D-D7E5-CA0C-A4780AE42AD0}" v="9" dt="2022-03-22T04:21:46.478"/>
    <p1510:client id="{9A8E293A-0BB4-D015-6EE6-0CA27FFE075E}" v="194" dt="2022-03-22T10:43:22.716"/>
    <p1510:client id="{90694D4D-E3C2-07D6-2965-00636A58DD71}" v="132" dt="2022-03-22T04:34:30.361"/>
    <p1510:client id="{91212C69-4876-C122-6A8A-DBF231606C9E}" v="35" dt="2022-03-22T11:41:19.102"/>
    <p1510:client id="{95D7037A-426A-4C1C-9126-09DBFF8D029C}" v="728" dt="2022-03-21T21:17:30.213"/>
    <p1510:client id="{9F32467A-D3CE-DA43-3F83-05279338877B}" v="22" dt="2022-03-22T04:20:42.661"/>
    <p1510:client id="{DA4D315A-9729-4DF6-B96B-F4601F8FBBB5}" v="265" dt="2022-03-21T23:09:37.128"/>
    <p1510:client id="{B8AA1905-95DD-4761-9571-70C194C3523B}" v="18" dt="2022-03-22T01:50:05.013"/>
    <p1510:client id="{D7F255A7-437F-4736-9595-974F8F4BBFD5}" v="8" dt="2022-03-22T17:06:09.833"/>
    <p1510:client id="{BA0052A7-B2D8-4D1C-9EB8-1982C24C747B}" v="3091" dt="2022-03-22T04:01:47.165"/>
    <p1510:client id="{FBCA31F9-4412-DE3A-660C-D60A3729C032}" v="155" dt="2022-03-22T02:54:13.278"/>
    <p1510:client id="{BAE3EF0E-1860-8B9C-FD58-5A708704DCC1}" v="61" dt="2022-03-22T11:35:10.131"/>
    <p1510:client id="{DFE06117-2454-8930-B5D7-F6B2035D84A6}" v="38" dt="2022-03-22T03:31:29.968"/>
    <p1510:client id="{E32764F9-F348-4803-A3BF-04CFA1ACD0D7}" v="292" dt="2022-03-21T21:37:56.541"/>
    <p1510:client id="{FCD3C8F7-4F96-338C-2791-52B30F6356D7}" v="236" dt="2022-03-22T02:38:55.791"/>
    <p1510:client id="{ED14B192-B9A3-4A33-A31F-2405B611D26D}" v="746" dt="2022-03-21T22:14:37.1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749" y="62"/>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70D738-8CC1-4BA1-89AC-00002D0A45AC}"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36D5378D-EE6D-4817-A397-1FEA911444E9}">
      <dgm:prSet phldrT="[Text]" phldr="0"/>
      <dgm:spPr>
        <a:solidFill>
          <a:srgbClr val="B8B09C">
            <a:alpha val="90000"/>
          </a:srgbClr>
        </a:solidFill>
      </dgm:spPr>
      <dgm:t>
        <a:bodyPr/>
        <a:lstStyle/>
        <a:p>
          <a:pPr rtl="0"/>
          <a:r>
            <a:rPr lang="en-US" b="0">
              <a:solidFill>
                <a:schemeClr val="bg1"/>
              </a:solidFill>
              <a:latin typeface="Arial Black" panose="020B0A04020102020204"/>
            </a:rPr>
            <a:t>Servicing and Repair</a:t>
          </a:r>
          <a:endParaRPr lang="en-US" b="0">
            <a:solidFill>
              <a:schemeClr val="bg1"/>
            </a:solidFill>
          </a:endParaRPr>
        </a:p>
      </dgm:t>
    </dgm:pt>
    <dgm:pt modelId="{AF7DA531-383E-4F1A-843C-F38C23EA0D7D}" type="parTrans" cxnId="{77B1AD45-C3B2-4E89-8618-071EB647736F}">
      <dgm:prSet/>
      <dgm:spPr/>
      <dgm:t>
        <a:bodyPr/>
        <a:lstStyle/>
        <a:p>
          <a:endParaRPr lang="en-US"/>
        </a:p>
      </dgm:t>
    </dgm:pt>
    <dgm:pt modelId="{7A8CB63A-B7D5-4286-B2B6-3E4C3ABC4427}" type="sibTrans" cxnId="{77B1AD45-C3B2-4E89-8618-071EB647736F}">
      <dgm:prSet/>
      <dgm:spPr/>
      <dgm:t>
        <a:bodyPr/>
        <a:lstStyle/>
        <a:p>
          <a:endParaRPr lang="en-US"/>
        </a:p>
      </dgm:t>
    </dgm:pt>
    <dgm:pt modelId="{EB961348-F122-492A-B7FD-1FD2B30F13AB}">
      <dgm:prSet phldr="0"/>
      <dgm:spPr/>
      <dgm:t>
        <a:bodyPr/>
        <a:lstStyle/>
        <a:p>
          <a:pPr rtl="0"/>
          <a:r>
            <a:rPr lang="en-US" b="0">
              <a:latin typeface="Arial Black" panose="020B0A04020102020204"/>
            </a:rPr>
            <a:t>Fitment</a:t>
          </a:r>
          <a:endParaRPr lang="en-US"/>
        </a:p>
      </dgm:t>
    </dgm:pt>
    <dgm:pt modelId="{D6B9D435-1254-4D43-B6BD-18E2E34B91DE}" type="parTrans" cxnId="{55A9FE29-C159-41EB-9828-75D38E4DB460}">
      <dgm:prSet/>
      <dgm:spPr/>
      <dgm:t>
        <a:bodyPr/>
        <a:lstStyle/>
        <a:p>
          <a:endParaRPr lang="en-US"/>
        </a:p>
      </dgm:t>
    </dgm:pt>
    <dgm:pt modelId="{771E48EA-F596-4418-A77A-4622553E0576}" type="sibTrans" cxnId="{55A9FE29-C159-41EB-9828-75D38E4DB460}">
      <dgm:prSet/>
      <dgm:spPr/>
      <dgm:t>
        <a:bodyPr/>
        <a:lstStyle/>
        <a:p>
          <a:endParaRPr lang="en-US"/>
        </a:p>
      </dgm:t>
    </dgm:pt>
    <dgm:pt modelId="{DEE00A4C-B1BB-466C-AE75-F34B4F38D370}">
      <dgm:prSet phldr="0"/>
      <dgm:spPr>
        <a:solidFill>
          <a:srgbClr val="B8B09C">
            <a:alpha val="90000"/>
          </a:srgbClr>
        </a:solidFill>
      </dgm:spPr>
      <dgm:t>
        <a:bodyPr/>
        <a:lstStyle/>
        <a:p>
          <a:pPr rtl="0"/>
          <a:r>
            <a:rPr lang="en-US" b="0">
              <a:solidFill>
                <a:schemeClr val="bg1"/>
              </a:solidFill>
              <a:latin typeface="Arial Black" panose="020B0A04020102020204"/>
            </a:rPr>
            <a:t>Full System Integration</a:t>
          </a:r>
          <a:endParaRPr lang="en-US" b="0">
            <a:solidFill>
              <a:schemeClr val="bg1"/>
            </a:solidFill>
          </a:endParaRPr>
        </a:p>
      </dgm:t>
    </dgm:pt>
    <dgm:pt modelId="{9BF94439-3957-40BA-AABD-5734AD783F26}" type="parTrans" cxnId="{7D19936E-4272-4629-B5A6-6E7D3368673B}">
      <dgm:prSet/>
      <dgm:spPr/>
      <dgm:t>
        <a:bodyPr/>
        <a:lstStyle/>
        <a:p>
          <a:endParaRPr lang="en-US"/>
        </a:p>
      </dgm:t>
    </dgm:pt>
    <dgm:pt modelId="{039C3BE6-FC23-43E6-9679-28B35E8720E1}" type="sibTrans" cxnId="{7D19936E-4272-4629-B5A6-6E7D3368673B}">
      <dgm:prSet/>
      <dgm:spPr/>
      <dgm:t>
        <a:bodyPr/>
        <a:lstStyle/>
        <a:p>
          <a:endParaRPr lang="en-US"/>
        </a:p>
      </dgm:t>
    </dgm:pt>
    <dgm:pt modelId="{701CC229-0742-4360-9B42-17B92AF45D5F}">
      <dgm:prSet phldr="0"/>
      <dgm:spPr>
        <a:solidFill>
          <a:srgbClr val="B8B09C">
            <a:alpha val="90000"/>
          </a:srgbClr>
        </a:solidFill>
      </dgm:spPr>
      <dgm:t>
        <a:bodyPr/>
        <a:lstStyle/>
        <a:p>
          <a:pPr rtl="0"/>
          <a:r>
            <a:rPr lang="en-US" b="0">
              <a:solidFill>
                <a:schemeClr val="bg1"/>
              </a:solidFill>
              <a:latin typeface="Arial Black" panose="020B0A04020102020204"/>
            </a:rPr>
            <a:t>Control Surface Actuation </a:t>
          </a:r>
          <a:endParaRPr lang="en-US" b="0">
            <a:solidFill>
              <a:schemeClr val="bg1"/>
            </a:solidFill>
          </a:endParaRPr>
        </a:p>
      </dgm:t>
    </dgm:pt>
    <dgm:pt modelId="{8D4A71A4-9CC3-4884-A4D8-70B0052589E0}" type="parTrans" cxnId="{9F81AB97-FD88-45A5-AA34-3FE0CBE5C0AF}">
      <dgm:prSet/>
      <dgm:spPr/>
      <dgm:t>
        <a:bodyPr/>
        <a:lstStyle/>
        <a:p>
          <a:endParaRPr lang="en-US"/>
        </a:p>
      </dgm:t>
    </dgm:pt>
    <dgm:pt modelId="{1D6D912C-8F8D-4D4C-ACED-80150C1F2BA0}" type="sibTrans" cxnId="{9F81AB97-FD88-45A5-AA34-3FE0CBE5C0AF}">
      <dgm:prSet/>
      <dgm:spPr/>
      <dgm:t>
        <a:bodyPr/>
        <a:lstStyle/>
        <a:p>
          <a:endParaRPr lang="en-US"/>
        </a:p>
      </dgm:t>
    </dgm:pt>
    <dgm:pt modelId="{9BD39C70-26B1-435C-A499-0D9FA05D69CB}">
      <dgm:prSet phldr="0"/>
      <dgm:spPr/>
      <dgm:t>
        <a:bodyPr/>
        <a:lstStyle/>
        <a:p>
          <a:pPr rtl="0"/>
          <a:r>
            <a:rPr lang="en-US" b="0">
              <a:latin typeface="Arial Black" panose="020B0A04020102020204"/>
            </a:rPr>
            <a:t>Finish</a:t>
          </a:r>
          <a:endParaRPr lang="en-US" b="0"/>
        </a:p>
      </dgm:t>
    </dgm:pt>
    <dgm:pt modelId="{244A65B7-98E3-4792-9530-76C82D7FD7AD}" type="parTrans" cxnId="{97898837-D1F5-46AF-9695-C20377F15590}">
      <dgm:prSet/>
      <dgm:spPr/>
      <dgm:t>
        <a:bodyPr/>
        <a:lstStyle/>
        <a:p>
          <a:endParaRPr lang="en-US"/>
        </a:p>
      </dgm:t>
    </dgm:pt>
    <dgm:pt modelId="{696A93A1-B32D-4382-A439-694F1EBF8DFC}" type="sibTrans" cxnId="{97898837-D1F5-46AF-9695-C20377F15590}">
      <dgm:prSet/>
      <dgm:spPr/>
      <dgm:t>
        <a:bodyPr/>
        <a:lstStyle/>
        <a:p>
          <a:endParaRPr lang="en-US"/>
        </a:p>
      </dgm:t>
    </dgm:pt>
    <dgm:pt modelId="{8BC68BB5-305E-442B-9CE3-C20DE4B9A8D9}">
      <dgm:prSet phldr="0"/>
      <dgm:spPr>
        <a:solidFill>
          <a:srgbClr val="B8B09C">
            <a:alpha val="90000"/>
          </a:srgbClr>
        </a:solidFill>
      </dgm:spPr>
      <dgm:t>
        <a:bodyPr/>
        <a:lstStyle/>
        <a:p>
          <a:pPr rtl="0"/>
          <a:r>
            <a:rPr lang="en-US" b="0">
              <a:solidFill>
                <a:schemeClr val="bg1"/>
              </a:solidFill>
              <a:latin typeface="Arial Black" panose="020B0A04020102020204"/>
            </a:rPr>
            <a:t>Adhesion Effectiveness</a:t>
          </a:r>
          <a:endParaRPr lang="en-US" b="0">
            <a:solidFill>
              <a:schemeClr val="bg1"/>
            </a:solidFill>
          </a:endParaRPr>
        </a:p>
      </dgm:t>
    </dgm:pt>
    <dgm:pt modelId="{5915CD00-A63F-4F67-B933-A19554485338}" type="parTrans" cxnId="{69A69127-876E-47E5-9A72-AFF2CF19509B}">
      <dgm:prSet/>
      <dgm:spPr/>
      <dgm:t>
        <a:bodyPr/>
        <a:lstStyle/>
        <a:p>
          <a:endParaRPr lang="en-US"/>
        </a:p>
      </dgm:t>
    </dgm:pt>
    <dgm:pt modelId="{1A4A8139-D0A1-4D7E-B29C-FF2ADC97760C}" type="sibTrans" cxnId="{69A69127-876E-47E5-9A72-AFF2CF19509B}">
      <dgm:prSet/>
      <dgm:spPr/>
      <dgm:t>
        <a:bodyPr/>
        <a:lstStyle/>
        <a:p>
          <a:endParaRPr lang="en-US"/>
        </a:p>
      </dgm:t>
    </dgm:pt>
    <dgm:pt modelId="{7467B386-A160-47D8-9223-F160AA403BF8}">
      <dgm:prSet phldr="0"/>
      <dgm:spPr/>
      <dgm:t>
        <a:bodyPr/>
        <a:lstStyle/>
        <a:p>
          <a:pPr rtl="0"/>
          <a:r>
            <a:rPr lang="en-US" b="0">
              <a:latin typeface="Arial Black" panose="020B0A04020102020204"/>
            </a:rPr>
            <a:t>Weight</a:t>
          </a:r>
          <a:endParaRPr lang="en-US" b="0"/>
        </a:p>
      </dgm:t>
    </dgm:pt>
    <dgm:pt modelId="{8AF405A2-6C89-4951-A520-2041F37C41F3}" type="parTrans" cxnId="{1F644383-8935-44DE-8B30-0BE1E971946F}">
      <dgm:prSet/>
      <dgm:spPr/>
      <dgm:t>
        <a:bodyPr/>
        <a:lstStyle/>
        <a:p>
          <a:endParaRPr lang="en-US"/>
        </a:p>
      </dgm:t>
    </dgm:pt>
    <dgm:pt modelId="{13B47066-793A-4514-B9EE-A7B960A11DE6}" type="sibTrans" cxnId="{1F644383-8935-44DE-8B30-0BE1E971946F}">
      <dgm:prSet/>
      <dgm:spPr/>
      <dgm:t>
        <a:bodyPr/>
        <a:lstStyle/>
        <a:p>
          <a:endParaRPr lang="en-US"/>
        </a:p>
      </dgm:t>
    </dgm:pt>
    <dgm:pt modelId="{695AC377-07EB-496D-86A5-1CA3671618B3}">
      <dgm:prSet phldr="0"/>
      <dgm:spPr>
        <a:solidFill>
          <a:srgbClr val="B8B09C">
            <a:alpha val="90000"/>
          </a:srgbClr>
        </a:solidFill>
      </dgm:spPr>
      <dgm:t>
        <a:bodyPr/>
        <a:lstStyle/>
        <a:p>
          <a:pPr rtl="0"/>
          <a:r>
            <a:rPr lang="en-US">
              <a:solidFill>
                <a:schemeClr val="bg1"/>
              </a:solidFill>
              <a:latin typeface="Arial Black" panose="020B0A04020102020204"/>
            </a:rPr>
            <a:t>Meets Target Metric</a:t>
          </a:r>
          <a:endParaRPr lang="en-US">
            <a:solidFill>
              <a:schemeClr val="bg1"/>
            </a:solidFill>
          </a:endParaRPr>
        </a:p>
      </dgm:t>
    </dgm:pt>
    <dgm:pt modelId="{99A61F8F-22E9-4B35-9136-EEFDE8602716}" type="parTrans" cxnId="{1C674207-7B65-46F7-920A-BE4070CF2B1E}">
      <dgm:prSet/>
      <dgm:spPr/>
      <dgm:t>
        <a:bodyPr/>
        <a:lstStyle/>
        <a:p>
          <a:endParaRPr lang="en-US"/>
        </a:p>
      </dgm:t>
    </dgm:pt>
    <dgm:pt modelId="{18B6F8C2-C86F-4260-BEF5-8C647A8EAE0F}" type="sibTrans" cxnId="{1C674207-7B65-46F7-920A-BE4070CF2B1E}">
      <dgm:prSet/>
      <dgm:spPr/>
      <dgm:t>
        <a:bodyPr/>
        <a:lstStyle/>
        <a:p>
          <a:endParaRPr lang="en-US"/>
        </a:p>
      </dgm:t>
    </dgm:pt>
    <dgm:pt modelId="{352564B8-E2E9-4E2B-8034-DB3EDFF7308A}">
      <dgm:prSet phldr="0"/>
      <dgm:spPr>
        <a:solidFill>
          <a:srgbClr val="B8B09C">
            <a:alpha val="90000"/>
          </a:srgbClr>
        </a:solidFill>
      </dgm:spPr>
      <dgm:t>
        <a:bodyPr/>
        <a:lstStyle/>
        <a:p>
          <a:pPr rtl="0"/>
          <a:r>
            <a:rPr lang="en-US" b="0">
              <a:solidFill>
                <a:schemeClr val="bg1"/>
              </a:solidFill>
              <a:latin typeface="Arial Black" panose="020B0A04020102020204"/>
            </a:rPr>
            <a:t>Stable Static Margin</a:t>
          </a:r>
          <a:endParaRPr lang="en-US" b="0">
            <a:solidFill>
              <a:schemeClr val="bg1"/>
            </a:solidFill>
          </a:endParaRPr>
        </a:p>
      </dgm:t>
    </dgm:pt>
    <dgm:pt modelId="{11DF940F-A633-4628-BCFA-E66C3DC182B3}" type="parTrans" cxnId="{322C9CBD-16B8-4978-9B22-969990BC6DF1}">
      <dgm:prSet/>
      <dgm:spPr/>
      <dgm:t>
        <a:bodyPr/>
        <a:lstStyle/>
        <a:p>
          <a:endParaRPr lang="en-US"/>
        </a:p>
      </dgm:t>
    </dgm:pt>
    <dgm:pt modelId="{B423BA61-004C-43D6-ABD8-CC221B66767D}" type="sibTrans" cxnId="{322C9CBD-16B8-4978-9B22-969990BC6DF1}">
      <dgm:prSet/>
      <dgm:spPr/>
      <dgm:t>
        <a:bodyPr/>
        <a:lstStyle/>
        <a:p>
          <a:endParaRPr lang="en-US"/>
        </a:p>
      </dgm:t>
    </dgm:pt>
    <dgm:pt modelId="{6AFD8D7E-094B-4A61-9262-41B155DA8B2D}" type="pres">
      <dgm:prSet presAssocID="{CD70D738-8CC1-4BA1-89AC-00002D0A45AC}" presName="Name0" presStyleCnt="0">
        <dgm:presLayoutVars>
          <dgm:chPref val="3"/>
          <dgm:dir/>
          <dgm:animLvl val="lvl"/>
          <dgm:resizeHandles/>
        </dgm:presLayoutVars>
      </dgm:prSet>
      <dgm:spPr/>
    </dgm:pt>
    <dgm:pt modelId="{DB3DFF25-6F27-460A-A5AC-0146E7AA28BE}" type="pres">
      <dgm:prSet presAssocID="{7467B386-A160-47D8-9223-F160AA403BF8}" presName="horFlow" presStyleCnt="0"/>
      <dgm:spPr/>
    </dgm:pt>
    <dgm:pt modelId="{5A667420-4DA3-4C8F-ABFF-028937C42335}" type="pres">
      <dgm:prSet presAssocID="{7467B386-A160-47D8-9223-F160AA403BF8}" presName="bigChev" presStyleLbl="node1" presStyleIdx="0" presStyleCnt="3"/>
      <dgm:spPr>
        <a:solidFill>
          <a:schemeClr val="accent1">
            <a:lumMod val="75000"/>
          </a:schemeClr>
        </a:solidFill>
      </dgm:spPr>
    </dgm:pt>
    <dgm:pt modelId="{4829997F-4422-4A0C-A877-94E8125215D8}" type="pres">
      <dgm:prSet presAssocID="{99A61F8F-22E9-4B35-9136-EEFDE8602716}" presName="parTrans" presStyleCnt="0"/>
      <dgm:spPr/>
    </dgm:pt>
    <dgm:pt modelId="{3E823865-FB81-4CE7-9EDE-629591C69596}" type="pres">
      <dgm:prSet presAssocID="{695AC377-07EB-496D-86A5-1CA3671618B3}" presName="node" presStyleLbl="alignAccFollowNode1" presStyleIdx="0" presStyleCnt="6">
        <dgm:presLayoutVars>
          <dgm:bulletEnabled val="1"/>
        </dgm:presLayoutVars>
      </dgm:prSet>
      <dgm:spPr/>
    </dgm:pt>
    <dgm:pt modelId="{395C5899-572A-4A5D-B905-71B1031BA4F3}" type="pres">
      <dgm:prSet presAssocID="{18B6F8C2-C86F-4260-BEF5-8C647A8EAE0F}" presName="sibTrans" presStyleCnt="0"/>
      <dgm:spPr/>
    </dgm:pt>
    <dgm:pt modelId="{E1C77276-3C80-4D0F-9B81-E08D43AA39D8}" type="pres">
      <dgm:prSet presAssocID="{352564B8-E2E9-4E2B-8034-DB3EDFF7308A}" presName="node" presStyleLbl="alignAccFollowNode1" presStyleIdx="1" presStyleCnt="6">
        <dgm:presLayoutVars>
          <dgm:bulletEnabled val="1"/>
        </dgm:presLayoutVars>
      </dgm:prSet>
      <dgm:spPr/>
    </dgm:pt>
    <dgm:pt modelId="{356303F4-4CA3-4B87-8F4B-566EAF737B1F}" type="pres">
      <dgm:prSet presAssocID="{7467B386-A160-47D8-9223-F160AA403BF8}" presName="vSp" presStyleCnt="0"/>
      <dgm:spPr/>
    </dgm:pt>
    <dgm:pt modelId="{A30142CD-4345-47B2-8DD9-562832F0D301}" type="pres">
      <dgm:prSet presAssocID="{EB961348-F122-492A-B7FD-1FD2B30F13AB}" presName="horFlow" presStyleCnt="0"/>
      <dgm:spPr/>
    </dgm:pt>
    <dgm:pt modelId="{CDF86CA8-20A2-4E14-8CAD-D624199007F4}" type="pres">
      <dgm:prSet presAssocID="{EB961348-F122-492A-B7FD-1FD2B30F13AB}" presName="bigChev" presStyleLbl="node1" presStyleIdx="1" presStyleCnt="3"/>
      <dgm:spPr>
        <a:solidFill>
          <a:schemeClr val="accent1">
            <a:lumMod val="75000"/>
          </a:schemeClr>
        </a:solidFill>
      </dgm:spPr>
    </dgm:pt>
    <dgm:pt modelId="{662FF0E8-36B6-47AF-B25F-172C53376330}" type="pres">
      <dgm:prSet presAssocID="{9BF94439-3957-40BA-AABD-5734AD783F26}" presName="parTrans" presStyleCnt="0"/>
      <dgm:spPr/>
    </dgm:pt>
    <dgm:pt modelId="{1DB8F660-911A-4ED7-B6DA-5D33DBCBDF40}" type="pres">
      <dgm:prSet presAssocID="{DEE00A4C-B1BB-466C-AE75-F34B4F38D370}" presName="node" presStyleLbl="alignAccFollowNode1" presStyleIdx="2" presStyleCnt="6">
        <dgm:presLayoutVars>
          <dgm:bulletEnabled val="1"/>
        </dgm:presLayoutVars>
      </dgm:prSet>
      <dgm:spPr/>
    </dgm:pt>
    <dgm:pt modelId="{689543C1-7406-4636-BBE1-4637FA6AE9E8}" type="pres">
      <dgm:prSet presAssocID="{039C3BE6-FC23-43E6-9679-28B35E8720E1}" presName="sibTrans" presStyleCnt="0"/>
      <dgm:spPr/>
    </dgm:pt>
    <dgm:pt modelId="{6A073BAA-00D4-444E-A69E-9FAEE2FDD175}" type="pres">
      <dgm:prSet presAssocID="{701CC229-0742-4360-9B42-17B92AF45D5F}" presName="node" presStyleLbl="alignAccFollowNode1" presStyleIdx="3" presStyleCnt="6">
        <dgm:presLayoutVars>
          <dgm:bulletEnabled val="1"/>
        </dgm:presLayoutVars>
      </dgm:prSet>
      <dgm:spPr/>
    </dgm:pt>
    <dgm:pt modelId="{BDF29ADE-F0BF-4041-9C40-F6406A35B157}" type="pres">
      <dgm:prSet presAssocID="{EB961348-F122-492A-B7FD-1FD2B30F13AB}" presName="vSp" presStyleCnt="0"/>
      <dgm:spPr/>
    </dgm:pt>
    <dgm:pt modelId="{BCC69FD7-239E-46F7-8716-274EAE252093}" type="pres">
      <dgm:prSet presAssocID="{9BD39C70-26B1-435C-A499-0D9FA05D69CB}" presName="horFlow" presStyleCnt="0"/>
      <dgm:spPr/>
    </dgm:pt>
    <dgm:pt modelId="{4264CC21-AA01-441E-B834-DFF05C430F73}" type="pres">
      <dgm:prSet presAssocID="{9BD39C70-26B1-435C-A499-0D9FA05D69CB}" presName="bigChev" presStyleLbl="node1" presStyleIdx="2" presStyleCnt="3"/>
      <dgm:spPr>
        <a:solidFill>
          <a:schemeClr val="accent1">
            <a:lumMod val="75000"/>
          </a:schemeClr>
        </a:solidFill>
      </dgm:spPr>
    </dgm:pt>
    <dgm:pt modelId="{5B1792DE-4069-4AD1-AFCD-14D03E55BC44}" type="pres">
      <dgm:prSet presAssocID="{5915CD00-A63F-4F67-B933-A19554485338}" presName="parTrans" presStyleCnt="0"/>
      <dgm:spPr/>
    </dgm:pt>
    <dgm:pt modelId="{572330CC-35E5-4BD7-A0EE-DC271AAB7453}" type="pres">
      <dgm:prSet presAssocID="{8BC68BB5-305E-442B-9CE3-C20DE4B9A8D9}" presName="node" presStyleLbl="alignAccFollowNode1" presStyleIdx="4" presStyleCnt="6">
        <dgm:presLayoutVars>
          <dgm:bulletEnabled val="1"/>
        </dgm:presLayoutVars>
      </dgm:prSet>
      <dgm:spPr/>
    </dgm:pt>
    <dgm:pt modelId="{22C54AFF-F399-45DF-9702-1C91236FF3D4}" type="pres">
      <dgm:prSet presAssocID="{1A4A8139-D0A1-4D7E-B29C-FF2ADC97760C}" presName="sibTrans" presStyleCnt="0"/>
      <dgm:spPr/>
    </dgm:pt>
    <dgm:pt modelId="{1C7A4338-2C55-45F8-A6B0-32953A7452D2}" type="pres">
      <dgm:prSet presAssocID="{36D5378D-EE6D-4817-A397-1FEA911444E9}" presName="node" presStyleLbl="alignAccFollowNode1" presStyleIdx="5" presStyleCnt="6">
        <dgm:presLayoutVars>
          <dgm:bulletEnabled val="1"/>
        </dgm:presLayoutVars>
      </dgm:prSet>
      <dgm:spPr/>
    </dgm:pt>
  </dgm:ptLst>
  <dgm:cxnLst>
    <dgm:cxn modelId="{1C674207-7B65-46F7-920A-BE4070CF2B1E}" srcId="{7467B386-A160-47D8-9223-F160AA403BF8}" destId="{695AC377-07EB-496D-86A5-1CA3671618B3}" srcOrd="0" destOrd="0" parTransId="{99A61F8F-22E9-4B35-9136-EEFDE8602716}" sibTransId="{18B6F8C2-C86F-4260-BEF5-8C647A8EAE0F}"/>
    <dgm:cxn modelId="{07F5F91B-967B-4560-A1C0-4EDED6D8548B}" type="presOf" srcId="{EB961348-F122-492A-B7FD-1FD2B30F13AB}" destId="{CDF86CA8-20A2-4E14-8CAD-D624199007F4}" srcOrd="0" destOrd="0" presId="urn:microsoft.com/office/officeart/2005/8/layout/lProcess3"/>
    <dgm:cxn modelId="{8E964921-AE02-4B3C-AE3D-B93B12FB68BB}" type="presOf" srcId="{7467B386-A160-47D8-9223-F160AA403BF8}" destId="{5A667420-4DA3-4C8F-ABFF-028937C42335}" srcOrd="0" destOrd="0" presId="urn:microsoft.com/office/officeart/2005/8/layout/lProcess3"/>
    <dgm:cxn modelId="{9DCEA722-EB58-41B9-B484-52A1E127029B}" type="presOf" srcId="{8BC68BB5-305E-442B-9CE3-C20DE4B9A8D9}" destId="{572330CC-35E5-4BD7-A0EE-DC271AAB7453}" srcOrd="0" destOrd="0" presId="urn:microsoft.com/office/officeart/2005/8/layout/lProcess3"/>
    <dgm:cxn modelId="{69A69127-876E-47E5-9A72-AFF2CF19509B}" srcId="{9BD39C70-26B1-435C-A499-0D9FA05D69CB}" destId="{8BC68BB5-305E-442B-9CE3-C20DE4B9A8D9}" srcOrd="0" destOrd="0" parTransId="{5915CD00-A63F-4F67-B933-A19554485338}" sibTransId="{1A4A8139-D0A1-4D7E-B29C-FF2ADC97760C}"/>
    <dgm:cxn modelId="{55A9FE29-C159-41EB-9828-75D38E4DB460}" srcId="{CD70D738-8CC1-4BA1-89AC-00002D0A45AC}" destId="{EB961348-F122-492A-B7FD-1FD2B30F13AB}" srcOrd="1" destOrd="0" parTransId="{D6B9D435-1254-4D43-B6BD-18E2E34B91DE}" sibTransId="{771E48EA-F596-4418-A77A-4622553E0576}"/>
    <dgm:cxn modelId="{CB5AA534-541B-401F-943F-FD08961A4D19}" type="presOf" srcId="{DEE00A4C-B1BB-466C-AE75-F34B4F38D370}" destId="{1DB8F660-911A-4ED7-B6DA-5D33DBCBDF40}" srcOrd="0" destOrd="0" presId="urn:microsoft.com/office/officeart/2005/8/layout/lProcess3"/>
    <dgm:cxn modelId="{97898837-D1F5-46AF-9695-C20377F15590}" srcId="{CD70D738-8CC1-4BA1-89AC-00002D0A45AC}" destId="{9BD39C70-26B1-435C-A499-0D9FA05D69CB}" srcOrd="2" destOrd="0" parTransId="{244A65B7-98E3-4792-9530-76C82D7FD7AD}" sibTransId="{696A93A1-B32D-4382-A439-694F1EBF8DFC}"/>
    <dgm:cxn modelId="{A5420E3B-A991-4D66-B804-12FB96BC39B8}" type="presOf" srcId="{352564B8-E2E9-4E2B-8034-DB3EDFF7308A}" destId="{E1C77276-3C80-4D0F-9B81-E08D43AA39D8}" srcOrd="0" destOrd="0" presId="urn:microsoft.com/office/officeart/2005/8/layout/lProcess3"/>
    <dgm:cxn modelId="{4ACDC440-CD84-4383-8840-B664444977F0}" type="presOf" srcId="{36D5378D-EE6D-4817-A397-1FEA911444E9}" destId="{1C7A4338-2C55-45F8-A6B0-32953A7452D2}" srcOrd="0" destOrd="0" presId="urn:microsoft.com/office/officeart/2005/8/layout/lProcess3"/>
    <dgm:cxn modelId="{77B1AD45-C3B2-4E89-8618-071EB647736F}" srcId="{9BD39C70-26B1-435C-A499-0D9FA05D69CB}" destId="{36D5378D-EE6D-4817-A397-1FEA911444E9}" srcOrd="1" destOrd="0" parTransId="{AF7DA531-383E-4F1A-843C-F38C23EA0D7D}" sibTransId="{7A8CB63A-B7D5-4286-B2B6-3E4C3ABC4427}"/>
    <dgm:cxn modelId="{7D19936E-4272-4629-B5A6-6E7D3368673B}" srcId="{EB961348-F122-492A-B7FD-1FD2B30F13AB}" destId="{DEE00A4C-B1BB-466C-AE75-F34B4F38D370}" srcOrd="0" destOrd="0" parTransId="{9BF94439-3957-40BA-AABD-5734AD783F26}" sibTransId="{039C3BE6-FC23-43E6-9679-28B35E8720E1}"/>
    <dgm:cxn modelId="{3E159B70-ED7F-45E1-8E9D-0B6A93478032}" type="presOf" srcId="{9BD39C70-26B1-435C-A499-0D9FA05D69CB}" destId="{4264CC21-AA01-441E-B834-DFF05C430F73}" srcOrd="0" destOrd="0" presId="urn:microsoft.com/office/officeart/2005/8/layout/lProcess3"/>
    <dgm:cxn modelId="{D98F9F76-77B3-46C4-B02B-188E52B236B4}" type="presOf" srcId="{695AC377-07EB-496D-86A5-1CA3671618B3}" destId="{3E823865-FB81-4CE7-9EDE-629591C69596}" srcOrd="0" destOrd="0" presId="urn:microsoft.com/office/officeart/2005/8/layout/lProcess3"/>
    <dgm:cxn modelId="{1F644383-8935-44DE-8B30-0BE1E971946F}" srcId="{CD70D738-8CC1-4BA1-89AC-00002D0A45AC}" destId="{7467B386-A160-47D8-9223-F160AA403BF8}" srcOrd="0" destOrd="0" parTransId="{8AF405A2-6C89-4951-A520-2041F37C41F3}" sibTransId="{13B47066-793A-4514-B9EE-A7B960A11DE6}"/>
    <dgm:cxn modelId="{9F81AB97-FD88-45A5-AA34-3FE0CBE5C0AF}" srcId="{EB961348-F122-492A-B7FD-1FD2B30F13AB}" destId="{701CC229-0742-4360-9B42-17B92AF45D5F}" srcOrd="1" destOrd="0" parTransId="{8D4A71A4-9CC3-4884-A4D8-70B0052589E0}" sibTransId="{1D6D912C-8F8D-4D4C-ACED-80150C1F2BA0}"/>
    <dgm:cxn modelId="{42DE7B98-0955-4164-A6FC-1A6D4890739A}" type="presOf" srcId="{701CC229-0742-4360-9B42-17B92AF45D5F}" destId="{6A073BAA-00D4-444E-A69E-9FAEE2FDD175}" srcOrd="0" destOrd="0" presId="urn:microsoft.com/office/officeart/2005/8/layout/lProcess3"/>
    <dgm:cxn modelId="{322C9CBD-16B8-4978-9B22-969990BC6DF1}" srcId="{7467B386-A160-47D8-9223-F160AA403BF8}" destId="{352564B8-E2E9-4E2B-8034-DB3EDFF7308A}" srcOrd="1" destOrd="0" parTransId="{11DF940F-A633-4628-BCFA-E66C3DC182B3}" sibTransId="{B423BA61-004C-43D6-ABD8-CC221B66767D}"/>
    <dgm:cxn modelId="{F90DA9C3-D4B0-4843-9BC8-F056C56785B8}" type="presOf" srcId="{CD70D738-8CC1-4BA1-89AC-00002D0A45AC}" destId="{6AFD8D7E-094B-4A61-9262-41B155DA8B2D}" srcOrd="0" destOrd="0" presId="urn:microsoft.com/office/officeart/2005/8/layout/lProcess3"/>
    <dgm:cxn modelId="{D81A66EA-8788-4CFF-BB64-7515464D76D7}" type="presParOf" srcId="{6AFD8D7E-094B-4A61-9262-41B155DA8B2D}" destId="{DB3DFF25-6F27-460A-A5AC-0146E7AA28BE}" srcOrd="0" destOrd="0" presId="urn:microsoft.com/office/officeart/2005/8/layout/lProcess3"/>
    <dgm:cxn modelId="{ACCBC36A-E8C3-417B-A8BD-B9225CE50B67}" type="presParOf" srcId="{DB3DFF25-6F27-460A-A5AC-0146E7AA28BE}" destId="{5A667420-4DA3-4C8F-ABFF-028937C42335}" srcOrd="0" destOrd="0" presId="urn:microsoft.com/office/officeart/2005/8/layout/lProcess3"/>
    <dgm:cxn modelId="{6DB599F6-4FCA-4112-9DBA-13617AF52CED}" type="presParOf" srcId="{DB3DFF25-6F27-460A-A5AC-0146E7AA28BE}" destId="{4829997F-4422-4A0C-A877-94E8125215D8}" srcOrd="1" destOrd="0" presId="urn:microsoft.com/office/officeart/2005/8/layout/lProcess3"/>
    <dgm:cxn modelId="{C29BFB8A-88C9-47E9-84E7-71048A94F4E3}" type="presParOf" srcId="{DB3DFF25-6F27-460A-A5AC-0146E7AA28BE}" destId="{3E823865-FB81-4CE7-9EDE-629591C69596}" srcOrd="2" destOrd="0" presId="urn:microsoft.com/office/officeart/2005/8/layout/lProcess3"/>
    <dgm:cxn modelId="{1697CA8C-9AF6-4C1C-AE2B-1D99A0BC5B47}" type="presParOf" srcId="{DB3DFF25-6F27-460A-A5AC-0146E7AA28BE}" destId="{395C5899-572A-4A5D-B905-71B1031BA4F3}" srcOrd="3" destOrd="0" presId="urn:microsoft.com/office/officeart/2005/8/layout/lProcess3"/>
    <dgm:cxn modelId="{7FD9336C-A244-46DD-9FD1-A7E8E4DF5C6F}" type="presParOf" srcId="{DB3DFF25-6F27-460A-A5AC-0146E7AA28BE}" destId="{E1C77276-3C80-4D0F-9B81-E08D43AA39D8}" srcOrd="4" destOrd="0" presId="urn:microsoft.com/office/officeart/2005/8/layout/lProcess3"/>
    <dgm:cxn modelId="{B61D4A83-EBBE-4321-9AD8-B3A119D9DCB7}" type="presParOf" srcId="{6AFD8D7E-094B-4A61-9262-41B155DA8B2D}" destId="{356303F4-4CA3-4B87-8F4B-566EAF737B1F}" srcOrd="1" destOrd="0" presId="urn:microsoft.com/office/officeart/2005/8/layout/lProcess3"/>
    <dgm:cxn modelId="{843EF04C-7DB3-4F00-80BF-7F113A1BE2A4}" type="presParOf" srcId="{6AFD8D7E-094B-4A61-9262-41B155DA8B2D}" destId="{A30142CD-4345-47B2-8DD9-562832F0D301}" srcOrd="2" destOrd="0" presId="urn:microsoft.com/office/officeart/2005/8/layout/lProcess3"/>
    <dgm:cxn modelId="{10DA3B19-8576-4B45-BD26-071AD4686BB9}" type="presParOf" srcId="{A30142CD-4345-47B2-8DD9-562832F0D301}" destId="{CDF86CA8-20A2-4E14-8CAD-D624199007F4}" srcOrd="0" destOrd="0" presId="urn:microsoft.com/office/officeart/2005/8/layout/lProcess3"/>
    <dgm:cxn modelId="{73B7E9E1-E6E9-4384-B22B-ADEF01300EEA}" type="presParOf" srcId="{A30142CD-4345-47B2-8DD9-562832F0D301}" destId="{662FF0E8-36B6-47AF-B25F-172C53376330}" srcOrd="1" destOrd="0" presId="urn:microsoft.com/office/officeart/2005/8/layout/lProcess3"/>
    <dgm:cxn modelId="{40A1EFC5-377F-439A-80EA-E10E69DE6F0C}" type="presParOf" srcId="{A30142CD-4345-47B2-8DD9-562832F0D301}" destId="{1DB8F660-911A-4ED7-B6DA-5D33DBCBDF40}" srcOrd="2" destOrd="0" presId="urn:microsoft.com/office/officeart/2005/8/layout/lProcess3"/>
    <dgm:cxn modelId="{2915517B-3DAD-407B-B6D5-CB2135331C5D}" type="presParOf" srcId="{A30142CD-4345-47B2-8DD9-562832F0D301}" destId="{689543C1-7406-4636-BBE1-4637FA6AE9E8}" srcOrd="3" destOrd="0" presId="urn:microsoft.com/office/officeart/2005/8/layout/lProcess3"/>
    <dgm:cxn modelId="{9A31CBE7-2564-47C7-A2AF-F4DC7AE7188D}" type="presParOf" srcId="{A30142CD-4345-47B2-8DD9-562832F0D301}" destId="{6A073BAA-00D4-444E-A69E-9FAEE2FDD175}" srcOrd="4" destOrd="0" presId="urn:microsoft.com/office/officeart/2005/8/layout/lProcess3"/>
    <dgm:cxn modelId="{BDFBAFCF-65CA-4350-B075-07DB173B3B95}" type="presParOf" srcId="{6AFD8D7E-094B-4A61-9262-41B155DA8B2D}" destId="{BDF29ADE-F0BF-4041-9C40-F6406A35B157}" srcOrd="3" destOrd="0" presId="urn:microsoft.com/office/officeart/2005/8/layout/lProcess3"/>
    <dgm:cxn modelId="{37F33B24-099C-4F42-9542-2A8752A15389}" type="presParOf" srcId="{6AFD8D7E-094B-4A61-9262-41B155DA8B2D}" destId="{BCC69FD7-239E-46F7-8716-274EAE252093}" srcOrd="4" destOrd="0" presId="urn:microsoft.com/office/officeart/2005/8/layout/lProcess3"/>
    <dgm:cxn modelId="{C67A1129-DDF5-48AD-9574-40D76D9A0640}" type="presParOf" srcId="{BCC69FD7-239E-46F7-8716-274EAE252093}" destId="{4264CC21-AA01-441E-B834-DFF05C430F73}" srcOrd="0" destOrd="0" presId="urn:microsoft.com/office/officeart/2005/8/layout/lProcess3"/>
    <dgm:cxn modelId="{8A067C0F-8E64-4861-91A2-3D6151E33D74}" type="presParOf" srcId="{BCC69FD7-239E-46F7-8716-274EAE252093}" destId="{5B1792DE-4069-4AD1-AFCD-14D03E55BC44}" srcOrd="1" destOrd="0" presId="urn:microsoft.com/office/officeart/2005/8/layout/lProcess3"/>
    <dgm:cxn modelId="{A08D6C94-31E5-4647-B579-95BF346607EE}" type="presParOf" srcId="{BCC69FD7-239E-46F7-8716-274EAE252093}" destId="{572330CC-35E5-4BD7-A0EE-DC271AAB7453}" srcOrd="2" destOrd="0" presId="urn:microsoft.com/office/officeart/2005/8/layout/lProcess3"/>
    <dgm:cxn modelId="{EBE4D480-2E05-4355-B579-938BA6291980}" type="presParOf" srcId="{BCC69FD7-239E-46F7-8716-274EAE252093}" destId="{22C54AFF-F399-45DF-9702-1C91236FF3D4}" srcOrd="3" destOrd="0" presId="urn:microsoft.com/office/officeart/2005/8/layout/lProcess3"/>
    <dgm:cxn modelId="{CA1E24A1-D31D-421C-AFB6-674AC712DF1E}" type="presParOf" srcId="{BCC69FD7-239E-46F7-8716-274EAE252093}" destId="{1C7A4338-2C55-45F8-A6B0-32953A7452D2}" srcOrd="4"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70D738-8CC1-4BA1-89AC-00002D0A45AC}"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36D5378D-EE6D-4817-A397-1FEA911444E9}">
      <dgm:prSet phldrT="[Text]" phldr="0"/>
      <dgm:spPr>
        <a:solidFill>
          <a:srgbClr val="B8B09C">
            <a:alpha val="90000"/>
          </a:srgbClr>
        </a:solidFill>
      </dgm:spPr>
      <dgm:t>
        <a:bodyPr/>
        <a:lstStyle/>
        <a:p>
          <a:pPr rtl="0"/>
          <a:r>
            <a:rPr lang="en-US" b="0">
              <a:solidFill>
                <a:schemeClr val="bg1"/>
              </a:solidFill>
              <a:latin typeface="Arial Black" panose="020B0A04020102020204"/>
            </a:rPr>
            <a:t>Reusability</a:t>
          </a:r>
          <a:endParaRPr lang="en-US" b="0">
            <a:solidFill>
              <a:schemeClr val="bg1"/>
            </a:solidFill>
          </a:endParaRPr>
        </a:p>
      </dgm:t>
    </dgm:pt>
    <dgm:pt modelId="{AF7DA531-383E-4F1A-843C-F38C23EA0D7D}" type="parTrans" cxnId="{77B1AD45-C3B2-4E89-8618-071EB647736F}">
      <dgm:prSet/>
      <dgm:spPr/>
      <dgm:t>
        <a:bodyPr/>
        <a:lstStyle/>
        <a:p>
          <a:endParaRPr lang="en-US"/>
        </a:p>
      </dgm:t>
    </dgm:pt>
    <dgm:pt modelId="{7A8CB63A-B7D5-4286-B2B6-3E4C3ABC4427}" type="sibTrans" cxnId="{77B1AD45-C3B2-4E89-8618-071EB647736F}">
      <dgm:prSet/>
      <dgm:spPr/>
      <dgm:t>
        <a:bodyPr/>
        <a:lstStyle/>
        <a:p>
          <a:endParaRPr lang="en-US"/>
        </a:p>
      </dgm:t>
    </dgm:pt>
    <dgm:pt modelId="{EB961348-F122-492A-B7FD-1FD2B30F13AB}">
      <dgm:prSet phldr="0" custT="1"/>
      <dgm:spPr/>
      <dgm:t>
        <a:bodyPr/>
        <a:lstStyle/>
        <a:p>
          <a:r>
            <a:rPr lang="en-US" sz="2800" b="0">
              <a:latin typeface="Arial Black" panose="020B0A04020102020204"/>
            </a:rPr>
            <a:t>Flight</a:t>
          </a:r>
          <a:endParaRPr lang="en-US" sz="3000"/>
        </a:p>
      </dgm:t>
    </dgm:pt>
    <dgm:pt modelId="{D6B9D435-1254-4D43-B6BD-18E2E34B91DE}" type="parTrans" cxnId="{55A9FE29-C159-41EB-9828-75D38E4DB460}">
      <dgm:prSet/>
      <dgm:spPr/>
      <dgm:t>
        <a:bodyPr/>
        <a:lstStyle/>
        <a:p>
          <a:endParaRPr lang="en-US"/>
        </a:p>
      </dgm:t>
    </dgm:pt>
    <dgm:pt modelId="{771E48EA-F596-4418-A77A-4622553E0576}" type="sibTrans" cxnId="{55A9FE29-C159-41EB-9828-75D38E4DB460}">
      <dgm:prSet/>
      <dgm:spPr/>
      <dgm:t>
        <a:bodyPr/>
        <a:lstStyle/>
        <a:p>
          <a:endParaRPr lang="en-US"/>
        </a:p>
      </dgm:t>
    </dgm:pt>
    <dgm:pt modelId="{DEE00A4C-B1BB-466C-AE75-F34B4F38D370}">
      <dgm:prSet phldr="0"/>
      <dgm:spPr>
        <a:solidFill>
          <a:srgbClr val="B8B09C">
            <a:alpha val="90000"/>
          </a:srgbClr>
        </a:solidFill>
      </dgm:spPr>
      <dgm:t>
        <a:bodyPr/>
        <a:lstStyle/>
        <a:p>
          <a:pPr rtl="0"/>
          <a:r>
            <a:rPr lang="en-US" b="0">
              <a:solidFill>
                <a:schemeClr val="bg1"/>
              </a:solidFill>
              <a:latin typeface="Arial Black" panose="020B0A04020102020204"/>
            </a:rPr>
            <a:t>Stability During Climb </a:t>
          </a:r>
          <a:endParaRPr lang="en-US" b="0">
            <a:solidFill>
              <a:schemeClr val="bg1"/>
            </a:solidFill>
          </a:endParaRPr>
        </a:p>
      </dgm:t>
    </dgm:pt>
    <dgm:pt modelId="{9BF94439-3957-40BA-AABD-5734AD783F26}" type="parTrans" cxnId="{7D19936E-4272-4629-B5A6-6E7D3368673B}">
      <dgm:prSet/>
      <dgm:spPr/>
      <dgm:t>
        <a:bodyPr/>
        <a:lstStyle/>
        <a:p>
          <a:endParaRPr lang="en-US"/>
        </a:p>
      </dgm:t>
    </dgm:pt>
    <dgm:pt modelId="{039C3BE6-FC23-43E6-9679-28B35E8720E1}" type="sibTrans" cxnId="{7D19936E-4272-4629-B5A6-6E7D3368673B}">
      <dgm:prSet/>
      <dgm:spPr/>
      <dgm:t>
        <a:bodyPr/>
        <a:lstStyle/>
        <a:p>
          <a:endParaRPr lang="en-US"/>
        </a:p>
      </dgm:t>
    </dgm:pt>
    <dgm:pt modelId="{701CC229-0742-4360-9B42-17B92AF45D5F}">
      <dgm:prSet phldr="0"/>
      <dgm:spPr>
        <a:solidFill>
          <a:srgbClr val="B8B09C">
            <a:alpha val="90000"/>
          </a:srgbClr>
        </a:solidFill>
      </dgm:spPr>
      <dgm:t>
        <a:bodyPr/>
        <a:lstStyle/>
        <a:p>
          <a:pPr rtl="0"/>
          <a:r>
            <a:rPr lang="en-US" b="0">
              <a:solidFill>
                <a:schemeClr val="bg1"/>
              </a:solidFill>
              <a:latin typeface="Arial Black" panose="020B0A04020102020204"/>
            </a:rPr>
            <a:t>Maneuverability for Flight Pattern</a:t>
          </a:r>
          <a:endParaRPr lang="en-US" b="0">
            <a:solidFill>
              <a:schemeClr val="bg1"/>
            </a:solidFill>
          </a:endParaRPr>
        </a:p>
      </dgm:t>
    </dgm:pt>
    <dgm:pt modelId="{8D4A71A4-9CC3-4884-A4D8-70B0052589E0}" type="parTrans" cxnId="{9F81AB97-FD88-45A5-AA34-3FE0CBE5C0AF}">
      <dgm:prSet/>
      <dgm:spPr/>
      <dgm:t>
        <a:bodyPr/>
        <a:lstStyle/>
        <a:p>
          <a:endParaRPr lang="en-US"/>
        </a:p>
      </dgm:t>
    </dgm:pt>
    <dgm:pt modelId="{1D6D912C-8F8D-4D4C-ACED-80150C1F2BA0}" type="sibTrans" cxnId="{9F81AB97-FD88-45A5-AA34-3FE0CBE5C0AF}">
      <dgm:prSet/>
      <dgm:spPr/>
      <dgm:t>
        <a:bodyPr/>
        <a:lstStyle/>
        <a:p>
          <a:endParaRPr lang="en-US"/>
        </a:p>
      </dgm:t>
    </dgm:pt>
    <dgm:pt modelId="{9BD39C70-26B1-435C-A499-0D9FA05D69CB}">
      <dgm:prSet phldr="0" custT="1"/>
      <dgm:spPr/>
      <dgm:t>
        <a:bodyPr/>
        <a:lstStyle/>
        <a:p>
          <a:pPr rtl="0"/>
          <a:r>
            <a:rPr lang="en-US" sz="2800" b="0">
              <a:latin typeface="Arial Black" panose="020B0A04020102020204"/>
            </a:rPr>
            <a:t>Landing</a:t>
          </a:r>
          <a:endParaRPr lang="en-US" sz="3000" b="0"/>
        </a:p>
      </dgm:t>
    </dgm:pt>
    <dgm:pt modelId="{244A65B7-98E3-4792-9530-76C82D7FD7AD}" type="parTrans" cxnId="{97898837-D1F5-46AF-9695-C20377F15590}">
      <dgm:prSet/>
      <dgm:spPr/>
      <dgm:t>
        <a:bodyPr/>
        <a:lstStyle/>
        <a:p>
          <a:endParaRPr lang="en-US"/>
        </a:p>
      </dgm:t>
    </dgm:pt>
    <dgm:pt modelId="{696A93A1-B32D-4382-A439-694F1EBF8DFC}" type="sibTrans" cxnId="{97898837-D1F5-46AF-9695-C20377F15590}">
      <dgm:prSet/>
      <dgm:spPr/>
      <dgm:t>
        <a:bodyPr/>
        <a:lstStyle/>
        <a:p>
          <a:endParaRPr lang="en-US"/>
        </a:p>
      </dgm:t>
    </dgm:pt>
    <dgm:pt modelId="{8BC68BB5-305E-442B-9CE3-C20DE4B9A8D9}">
      <dgm:prSet phldr="0"/>
      <dgm:spPr>
        <a:solidFill>
          <a:srgbClr val="B8B09C">
            <a:alpha val="90000"/>
          </a:srgbClr>
        </a:solidFill>
      </dgm:spPr>
      <dgm:t>
        <a:bodyPr/>
        <a:lstStyle/>
        <a:p>
          <a:pPr rtl="0"/>
          <a:r>
            <a:rPr lang="en-US" b="0">
              <a:solidFill>
                <a:schemeClr val="bg1"/>
              </a:solidFill>
              <a:latin typeface="Arial Black" panose="020B0A04020102020204"/>
            </a:rPr>
            <a:t>Durability During Impact</a:t>
          </a:r>
          <a:endParaRPr lang="en-US" b="0">
            <a:solidFill>
              <a:schemeClr val="bg1"/>
            </a:solidFill>
          </a:endParaRPr>
        </a:p>
      </dgm:t>
    </dgm:pt>
    <dgm:pt modelId="{5915CD00-A63F-4F67-B933-A19554485338}" type="parTrans" cxnId="{69A69127-876E-47E5-9A72-AFF2CF19509B}">
      <dgm:prSet/>
      <dgm:spPr/>
      <dgm:t>
        <a:bodyPr/>
        <a:lstStyle/>
        <a:p>
          <a:endParaRPr lang="en-US"/>
        </a:p>
      </dgm:t>
    </dgm:pt>
    <dgm:pt modelId="{1A4A8139-D0A1-4D7E-B29C-FF2ADC97760C}" type="sibTrans" cxnId="{69A69127-876E-47E5-9A72-AFF2CF19509B}">
      <dgm:prSet/>
      <dgm:spPr/>
      <dgm:t>
        <a:bodyPr/>
        <a:lstStyle/>
        <a:p>
          <a:endParaRPr lang="en-US"/>
        </a:p>
      </dgm:t>
    </dgm:pt>
    <dgm:pt modelId="{787DFA9B-6FBC-42DC-A320-DC682450AE9B}">
      <dgm:prSet phldr="0"/>
      <dgm:spPr>
        <a:solidFill>
          <a:srgbClr val="B8B09C">
            <a:alpha val="90000"/>
          </a:srgbClr>
        </a:solidFill>
      </dgm:spPr>
      <dgm:t>
        <a:bodyPr/>
        <a:lstStyle/>
        <a:p>
          <a:pPr rtl="0"/>
          <a:r>
            <a:rPr lang="en-US" b="0">
              <a:solidFill>
                <a:schemeClr val="bg1"/>
              </a:solidFill>
              <a:latin typeface="Arial Black" panose="020B0A04020102020204"/>
            </a:rPr>
            <a:t>Responsiveness of Control Surfaces</a:t>
          </a:r>
        </a:p>
      </dgm:t>
    </dgm:pt>
    <dgm:pt modelId="{D237629B-CAF8-495B-B0C2-DAA5AC01E324}" type="parTrans" cxnId="{ABF2CBED-E42C-4BBB-92D9-57B82AFF0ACF}">
      <dgm:prSet/>
      <dgm:spPr/>
      <dgm:t>
        <a:bodyPr/>
        <a:lstStyle/>
        <a:p>
          <a:endParaRPr lang="en-US"/>
        </a:p>
      </dgm:t>
    </dgm:pt>
    <dgm:pt modelId="{A447262B-2F2C-49C6-B2AD-EBA5A16DCCB4}" type="sibTrans" cxnId="{ABF2CBED-E42C-4BBB-92D9-57B82AFF0ACF}">
      <dgm:prSet/>
      <dgm:spPr/>
      <dgm:t>
        <a:bodyPr/>
        <a:lstStyle/>
        <a:p>
          <a:endParaRPr lang="en-US"/>
        </a:p>
      </dgm:t>
    </dgm:pt>
    <dgm:pt modelId="{BC7C790A-CA25-4856-AA17-6C5422E13188}">
      <dgm:prSet phldr="0"/>
      <dgm:spPr>
        <a:solidFill>
          <a:srgbClr val="B8B09C">
            <a:alpha val="90000"/>
          </a:srgbClr>
        </a:solidFill>
      </dgm:spPr>
      <dgm:t>
        <a:bodyPr/>
        <a:lstStyle/>
        <a:p>
          <a:pPr rtl="0"/>
          <a:r>
            <a:rPr lang="en-US" b="0">
              <a:solidFill>
                <a:schemeClr val="bg1"/>
              </a:solidFill>
              <a:latin typeface="Arial Black" panose="020B0A04020102020204"/>
            </a:rPr>
            <a:t>Shock Distribution</a:t>
          </a:r>
        </a:p>
      </dgm:t>
    </dgm:pt>
    <dgm:pt modelId="{E37708D3-CDD3-464C-B412-538AD176F8BA}" type="parTrans" cxnId="{9FBA067C-68B6-482C-BD3E-2264468D0105}">
      <dgm:prSet/>
      <dgm:spPr/>
      <dgm:t>
        <a:bodyPr/>
        <a:lstStyle/>
        <a:p>
          <a:endParaRPr lang="en-US"/>
        </a:p>
      </dgm:t>
    </dgm:pt>
    <dgm:pt modelId="{F0322FD5-288F-4E4B-B571-72F097B2B4D9}" type="sibTrans" cxnId="{9FBA067C-68B6-482C-BD3E-2264468D0105}">
      <dgm:prSet/>
      <dgm:spPr/>
      <dgm:t>
        <a:bodyPr/>
        <a:lstStyle/>
        <a:p>
          <a:endParaRPr lang="en-US"/>
        </a:p>
      </dgm:t>
    </dgm:pt>
    <dgm:pt modelId="{7467B386-A160-47D8-9223-F160AA403BF8}">
      <dgm:prSet custT="1"/>
      <dgm:spPr/>
      <dgm:t>
        <a:bodyPr/>
        <a:lstStyle/>
        <a:p>
          <a:pPr rtl="0"/>
          <a:r>
            <a:rPr lang="en-US" sz="2800" b="0">
              <a:latin typeface="Arial Black" panose="020B0A04020102020204"/>
            </a:rPr>
            <a:t>Take Off</a:t>
          </a:r>
          <a:endParaRPr lang="en-US" sz="2800" b="0"/>
        </a:p>
      </dgm:t>
    </dgm:pt>
    <dgm:pt modelId="{8AF405A2-6C89-4951-A520-2041F37C41F3}" type="parTrans" cxnId="{1F644383-8935-44DE-8B30-0BE1E971946F}">
      <dgm:prSet/>
      <dgm:spPr/>
      <dgm:t>
        <a:bodyPr/>
        <a:lstStyle/>
        <a:p>
          <a:endParaRPr lang="en-US"/>
        </a:p>
      </dgm:t>
    </dgm:pt>
    <dgm:pt modelId="{13B47066-793A-4514-B9EE-A7B960A11DE6}" type="sibTrans" cxnId="{1F644383-8935-44DE-8B30-0BE1E971946F}">
      <dgm:prSet/>
      <dgm:spPr/>
      <dgm:t>
        <a:bodyPr/>
        <a:lstStyle/>
        <a:p>
          <a:endParaRPr lang="en-US"/>
        </a:p>
      </dgm:t>
    </dgm:pt>
    <dgm:pt modelId="{695AC377-07EB-496D-86A5-1CA3671618B3}">
      <dgm:prSet phldr="0"/>
      <dgm:spPr>
        <a:solidFill>
          <a:srgbClr val="B8B09C">
            <a:alpha val="90000"/>
          </a:srgbClr>
        </a:solidFill>
      </dgm:spPr>
      <dgm:t>
        <a:bodyPr/>
        <a:lstStyle/>
        <a:p>
          <a:pPr rtl="0"/>
          <a:r>
            <a:rPr lang="en-US" b="0">
              <a:solidFill>
                <a:schemeClr val="bg1"/>
              </a:solidFill>
              <a:latin typeface="Arial Black" panose="020B0A04020102020204"/>
            </a:rPr>
            <a:t>Mechanical Taxi</a:t>
          </a:r>
          <a:endParaRPr lang="en-US" b="0">
            <a:solidFill>
              <a:schemeClr val="bg1"/>
            </a:solidFill>
          </a:endParaRPr>
        </a:p>
      </dgm:t>
    </dgm:pt>
    <dgm:pt modelId="{99A61F8F-22E9-4B35-9136-EEFDE8602716}" type="parTrans" cxnId="{1C674207-7B65-46F7-920A-BE4070CF2B1E}">
      <dgm:prSet/>
      <dgm:spPr/>
      <dgm:t>
        <a:bodyPr/>
        <a:lstStyle/>
        <a:p>
          <a:endParaRPr lang="en-US"/>
        </a:p>
      </dgm:t>
    </dgm:pt>
    <dgm:pt modelId="{18B6F8C2-C86F-4260-BEF5-8C647A8EAE0F}" type="sibTrans" cxnId="{1C674207-7B65-46F7-920A-BE4070CF2B1E}">
      <dgm:prSet/>
      <dgm:spPr/>
      <dgm:t>
        <a:bodyPr/>
        <a:lstStyle/>
        <a:p>
          <a:endParaRPr lang="en-US"/>
        </a:p>
      </dgm:t>
    </dgm:pt>
    <dgm:pt modelId="{352564B8-E2E9-4E2B-8034-DB3EDFF7308A}">
      <dgm:prSet phldr="0"/>
      <dgm:spPr>
        <a:solidFill>
          <a:srgbClr val="B8B09C">
            <a:alpha val="90000"/>
          </a:srgbClr>
        </a:solidFill>
      </dgm:spPr>
      <dgm:t>
        <a:bodyPr/>
        <a:lstStyle/>
        <a:p>
          <a:pPr rtl="0"/>
          <a:r>
            <a:rPr lang="en-US" b="0">
              <a:solidFill>
                <a:schemeClr val="bg1"/>
              </a:solidFill>
              <a:latin typeface="Arial Black" panose="020B0A04020102020204"/>
            </a:rPr>
            <a:t>Propellor Clearance</a:t>
          </a:r>
          <a:endParaRPr lang="en-US" b="0">
            <a:solidFill>
              <a:schemeClr val="bg1"/>
            </a:solidFill>
          </a:endParaRPr>
        </a:p>
      </dgm:t>
    </dgm:pt>
    <dgm:pt modelId="{11DF940F-A633-4628-BCFA-E66C3DC182B3}" type="parTrans" cxnId="{322C9CBD-16B8-4978-9B22-969990BC6DF1}">
      <dgm:prSet/>
      <dgm:spPr/>
      <dgm:t>
        <a:bodyPr/>
        <a:lstStyle/>
        <a:p>
          <a:endParaRPr lang="en-US"/>
        </a:p>
      </dgm:t>
    </dgm:pt>
    <dgm:pt modelId="{B423BA61-004C-43D6-ABD8-CC221B66767D}" type="sibTrans" cxnId="{322C9CBD-16B8-4978-9B22-969990BC6DF1}">
      <dgm:prSet/>
      <dgm:spPr/>
      <dgm:t>
        <a:bodyPr/>
        <a:lstStyle/>
        <a:p>
          <a:endParaRPr lang="en-US"/>
        </a:p>
      </dgm:t>
    </dgm:pt>
    <dgm:pt modelId="{BECFC6CB-96FC-46B5-BFC4-C47F236309BF}">
      <dgm:prSet phldr="0"/>
      <dgm:spPr>
        <a:solidFill>
          <a:srgbClr val="B8B09C">
            <a:alpha val="90000"/>
          </a:srgbClr>
        </a:solidFill>
      </dgm:spPr>
      <dgm:t>
        <a:bodyPr/>
        <a:lstStyle/>
        <a:p>
          <a:pPr rtl="0"/>
          <a:r>
            <a:rPr lang="en-US" b="0">
              <a:solidFill>
                <a:schemeClr val="bg1"/>
              </a:solidFill>
              <a:latin typeface="Arial Black" panose="020B0A04020102020204"/>
            </a:rPr>
            <a:t>High</a:t>
          </a:r>
          <a:r>
            <a:rPr lang="en-US">
              <a:solidFill>
                <a:schemeClr val="bg1"/>
              </a:solidFill>
              <a:latin typeface="Arial Black" panose="020B0A04020102020204"/>
            </a:rPr>
            <a:t> Lift</a:t>
          </a:r>
          <a:endParaRPr lang="en-US">
            <a:solidFill>
              <a:schemeClr val="bg1"/>
            </a:solidFill>
          </a:endParaRPr>
        </a:p>
      </dgm:t>
    </dgm:pt>
    <dgm:pt modelId="{609155DE-1AC8-4CE3-A4CE-724A1A993B5F}" type="parTrans" cxnId="{02BFF5AE-0046-4BF5-B023-8346426A63D9}">
      <dgm:prSet/>
      <dgm:spPr/>
      <dgm:t>
        <a:bodyPr/>
        <a:lstStyle/>
        <a:p>
          <a:endParaRPr lang="en-US"/>
        </a:p>
      </dgm:t>
    </dgm:pt>
    <dgm:pt modelId="{CBC8A27E-9555-4342-A580-9C98706FDFBA}" type="sibTrans" cxnId="{02BFF5AE-0046-4BF5-B023-8346426A63D9}">
      <dgm:prSet/>
      <dgm:spPr/>
      <dgm:t>
        <a:bodyPr/>
        <a:lstStyle/>
        <a:p>
          <a:endParaRPr lang="en-US"/>
        </a:p>
      </dgm:t>
    </dgm:pt>
    <dgm:pt modelId="{6AFD8D7E-094B-4A61-9262-41B155DA8B2D}" type="pres">
      <dgm:prSet presAssocID="{CD70D738-8CC1-4BA1-89AC-00002D0A45AC}" presName="Name0" presStyleCnt="0">
        <dgm:presLayoutVars>
          <dgm:chPref val="3"/>
          <dgm:dir/>
          <dgm:animLvl val="lvl"/>
          <dgm:resizeHandles/>
        </dgm:presLayoutVars>
      </dgm:prSet>
      <dgm:spPr/>
    </dgm:pt>
    <dgm:pt modelId="{DB3DFF25-6F27-460A-A5AC-0146E7AA28BE}" type="pres">
      <dgm:prSet presAssocID="{7467B386-A160-47D8-9223-F160AA403BF8}" presName="horFlow" presStyleCnt="0"/>
      <dgm:spPr/>
    </dgm:pt>
    <dgm:pt modelId="{5A667420-4DA3-4C8F-ABFF-028937C42335}" type="pres">
      <dgm:prSet presAssocID="{7467B386-A160-47D8-9223-F160AA403BF8}" presName="bigChev" presStyleLbl="node1" presStyleIdx="0" presStyleCnt="3"/>
      <dgm:spPr>
        <a:solidFill>
          <a:schemeClr val="accent1">
            <a:lumMod val="75000"/>
          </a:schemeClr>
        </a:solidFill>
      </dgm:spPr>
    </dgm:pt>
    <dgm:pt modelId="{4829997F-4422-4A0C-A877-94E8125215D8}" type="pres">
      <dgm:prSet presAssocID="{99A61F8F-22E9-4B35-9136-EEFDE8602716}" presName="parTrans" presStyleCnt="0"/>
      <dgm:spPr/>
    </dgm:pt>
    <dgm:pt modelId="{3E823865-FB81-4CE7-9EDE-629591C69596}" type="pres">
      <dgm:prSet presAssocID="{695AC377-07EB-496D-86A5-1CA3671618B3}" presName="node" presStyleLbl="alignAccFollowNode1" presStyleIdx="0" presStyleCnt="9">
        <dgm:presLayoutVars>
          <dgm:bulletEnabled val="1"/>
        </dgm:presLayoutVars>
      </dgm:prSet>
      <dgm:spPr/>
    </dgm:pt>
    <dgm:pt modelId="{395C5899-572A-4A5D-B905-71B1031BA4F3}" type="pres">
      <dgm:prSet presAssocID="{18B6F8C2-C86F-4260-BEF5-8C647A8EAE0F}" presName="sibTrans" presStyleCnt="0"/>
      <dgm:spPr/>
    </dgm:pt>
    <dgm:pt modelId="{E1C77276-3C80-4D0F-9B81-E08D43AA39D8}" type="pres">
      <dgm:prSet presAssocID="{352564B8-E2E9-4E2B-8034-DB3EDFF7308A}" presName="node" presStyleLbl="alignAccFollowNode1" presStyleIdx="1" presStyleCnt="9" custLinFactNeighborX="-8699">
        <dgm:presLayoutVars>
          <dgm:bulletEnabled val="1"/>
        </dgm:presLayoutVars>
      </dgm:prSet>
      <dgm:spPr/>
    </dgm:pt>
    <dgm:pt modelId="{862170EA-B057-4F28-AF99-FF01A814E6D9}" type="pres">
      <dgm:prSet presAssocID="{B423BA61-004C-43D6-ABD8-CC221B66767D}" presName="sibTrans" presStyleCnt="0"/>
      <dgm:spPr/>
    </dgm:pt>
    <dgm:pt modelId="{E6630825-FD26-4809-8E08-4BA060E7F87F}" type="pres">
      <dgm:prSet presAssocID="{BECFC6CB-96FC-46B5-BFC4-C47F236309BF}" presName="node" presStyleLbl="alignAccFollowNode1" presStyleIdx="2" presStyleCnt="9">
        <dgm:presLayoutVars>
          <dgm:bulletEnabled val="1"/>
        </dgm:presLayoutVars>
      </dgm:prSet>
      <dgm:spPr/>
    </dgm:pt>
    <dgm:pt modelId="{356303F4-4CA3-4B87-8F4B-566EAF737B1F}" type="pres">
      <dgm:prSet presAssocID="{7467B386-A160-47D8-9223-F160AA403BF8}" presName="vSp" presStyleCnt="0"/>
      <dgm:spPr/>
    </dgm:pt>
    <dgm:pt modelId="{A30142CD-4345-47B2-8DD9-562832F0D301}" type="pres">
      <dgm:prSet presAssocID="{EB961348-F122-492A-B7FD-1FD2B30F13AB}" presName="horFlow" presStyleCnt="0"/>
      <dgm:spPr/>
    </dgm:pt>
    <dgm:pt modelId="{CDF86CA8-20A2-4E14-8CAD-D624199007F4}" type="pres">
      <dgm:prSet presAssocID="{EB961348-F122-492A-B7FD-1FD2B30F13AB}" presName="bigChev" presStyleLbl="node1" presStyleIdx="1" presStyleCnt="3"/>
      <dgm:spPr>
        <a:solidFill>
          <a:schemeClr val="accent1">
            <a:lumMod val="75000"/>
          </a:schemeClr>
        </a:solidFill>
      </dgm:spPr>
    </dgm:pt>
    <dgm:pt modelId="{662FF0E8-36B6-47AF-B25F-172C53376330}" type="pres">
      <dgm:prSet presAssocID="{9BF94439-3957-40BA-AABD-5734AD783F26}" presName="parTrans" presStyleCnt="0"/>
      <dgm:spPr/>
    </dgm:pt>
    <dgm:pt modelId="{1DB8F660-911A-4ED7-B6DA-5D33DBCBDF40}" type="pres">
      <dgm:prSet presAssocID="{DEE00A4C-B1BB-466C-AE75-F34B4F38D370}" presName="node" presStyleLbl="alignAccFollowNode1" presStyleIdx="3" presStyleCnt="9">
        <dgm:presLayoutVars>
          <dgm:bulletEnabled val="1"/>
        </dgm:presLayoutVars>
      </dgm:prSet>
      <dgm:spPr/>
    </dgm:pt>
    <dgm:pt modelId="{689543C1-7406-4636-BBE1-4637FA6AE9E8}" type="pres">
      <dgm:prSet presAssocID="{039C3BE6-FC23-43E6-9679-28B35E8720E1}" presName="sibTrans" presStyleCnt="0"/>
      <dgm:spPr/>
    </dgm:pt>
    <dgm:pt modelId="{6A073BAA-00D4-444E-A69E-9FAEE2FDD175}" type="pres">
      <dgm:prSet presAssocID="{701CC229-0742-4360-9B42-17B92AF45D5F}" presName="node" presStyleLbl="alignAccFollowNode1" presStyleIdx="4" presStyleCnt="9">
        <dgm:presLayoutVars>
          <dgm:bulletEnabled val="1"/>
        </dgm:presLayoutVars>
      </dgm:prSet>
      <dgm:spPr/>
    </dgm:pt>
    <dgm:pt modelId="{29E8E734-9EA7-4C4F-B6FD-2EAE96F007F1}" type="pres">
      <dgm:prSet presAssocID="{1D6D912C-8F8D-4D4C-ACED-80150C1F2BA0}" presName="sibTrans" presStyleCnt="0"/>
      <dgm:spPr/>
    </dgm:pt>
    <dgm:pt modelId="{89CFF965-6E92-47DE-8AFC-456A3AE8B107}" type="pres">
      <dgm:prSet presAssocID="{787DFA9B-6FBC-42DC-A320-DC682450AE9B}" presName="node" presStyleLbl="alignAccFollowNode1" presStyleIdx="5" presStyleCnt="9">
        <dgm:presLayoutVars>
          <dgm:bulletEnabled val="1"/>
        </dgm:presLayoutVars>
      </dgm:prSet>
      <dgm:spPr/>
    </dgm:pt>
    <dgm:pt modelId="{BDF29ADE-F0BF-4041-9C40-F6406A35B157}" type="pres">
      <dgm:prSet presAssocID="{EB961348-F122-492A-B7FD-1FD2B30F13AB}" presName="vSp" presStyleCnt="0"/>
      <dgm:spPr/>
    </dgm:pt>
    <dgm:pt modelId="{BCC69FD7-239E-46F7-8716-274EAE252093}" type="pres">
      <dgm:prSet presAssocID="{9BD39C70-26B1-435C-A499-0D9FA05D69CB}" presName="horFlow" presStyleCnt="0"/>
      <dgm:spPr/>
    </dgm:pt>
    <dgm:pt modelId="{4264CC21-AA01-441E-B834-DFF05C430F73}" type="pres">
      <dgm:prSet presAssocID="{9BD39C70-26B1-435C-A499-0D9FA05D69CB}" presName="bigChev" presStyleLbl="node1" presStyleIdx="2" presStyleCnt="3"/>
      <dgm:spPr>
        <a:solidFill>
          <a:schemeClr val="accent1">
            <a:lumMod val="75000"/>
          </a:schemeClr>
        </a:solidFill>
      </dgm:spPr>
    </dgm:pt>
    <dgm:pt modelId="{5B1792DE-4069-4AD1-AFCD-14D03E55BC44}" type="pres">
      <dgm:prSet presAssocID="{5915CD00-A63F-4F67-B933-A19554485338}" presName="parTrans" presStyleCnt="0"/>
      <dgm:spPr/>
    </dgm:pt>
    <dgm:pt modelId="{572330CC-35E5-4BD7-A0EE-DC271AAB7453}" type="pres">
      <dgm:prSet presAssocID="{8BC68BB5-305E-442B-9CE3-C20DE4B9A8D9}" presName="node" presStyleLbl="alignAccFollowNode1" presStyleIdx="6" presStyleCnt="9">
        <dgm:presLayoutVars>
          <dgm:bulletEnabled val="1"/>
        </dgm:presLayoutVars>
      </dgm:prSet>
      <dgm:spPr/>
    </dgm:pt>
    <dgm:pt modelId="{22C54AFF-F399-45DF-9702-1C91236FF3D4}" type="pres">
      <dgm:prSet presAssocID="{1A4A8139-D0A1-4D7E-B29C-FF2ADC97760C}" presName="sibTrans" presStyleCnt="0"/>
      <dgm:spPr/>
    </dgm:pt>
    <dgm:pt modelId="{1C7A4338-2C55-45F8-A6B0-32953A7452D2}" type="pres">
      <dgm:prSet presAssocID="{36D5378D-EE6D-4817-A397-1FEA911444E9}" presName="node" presStyleLbl="alignAccFollowNode1" presStyleIdx="7" presStyleCnt="9">
        <dgm:presLayoutVars>
          <dgm:bulletEnabled val="1"/>
        </dgm:presLayoutVars>
      </dgm:prSet>
      <dgm:spPr/>
    </dgm:pt>
    <dgm:pt modelId="{C4293536-6A39-4436-97D2-2693078425FD}" type="pres">
      <dgm:prSet presAssocID="{7A8CB63A-B7D5-4286-B2B6-3E4C3ABC4427}" presName="sibTrans" presStyleCnt="0"/>
      <dgm:spPr/>
    </dgm:pt>
    <dgm:pt modelId="{70F59E07-6554-48A3-8022-83F5ED4939C8}" type="pres">
      <dgm:prSet presAssocID="{BC7C790A-CA25-4856-AA17-6C5422E13188}" presName="node" presStyleLbl="alignAccFollowNode1" presStyleIdx="8" presStyleCnt="9">
        <dgm:presLayoutVars>
          <dgm:bulletEnabled val="1"/>
        </dgm:presLayoutVars>
      </dgm:prSet>
      <dgm:spPr/>
    </dgm:pt>
  </dgm:ptLst>
  <dgm:cxnLst>
    <dgm:cxn modelId="{1C674207-7B65-46F7-920A-BE4070CF2B1E}" srcId="{7467B386-A160-47D8-9223-F160AA403BF8}" destId="{695AC377-07EB-496D-86A5-1CA3671618B3}" srcOrd="0" destOrd="0" parTransId="{99A61F8F-22E9-4B35-9136-EEFDE8602716}" sibTransId="{18B6F8C2-C86F-4260-BEF5-8C647A8EAE0F}"/>
    <dgm:cxn modelId="{D4B97425-17FC-4E05-B0E4-8CB98129E420}" type="presOf" srcId="{EB961348-F122-492A-B7FD-1FD2B30F13AB}" destId="{CDF86CA8-20A2-4E14-8CAD-D624199007F4}" srcOrd="0" destOrd="0" presId="urn:microsoft.com/office/officeart/2005/8/layout/lProcess3"/>
    <dgm:cxn modelId="{69A69127-876E-47E5-9A72-AFF2CF19509B}" srcId="{9BD39C70-26B1-435C-A499-0D9FA05D69CB}" destId="{8BC68BB5-305E-442B-9CE3-C20DE4B9A8D9}" srcOrd="0" destOrd="0" parTransId="{5915CD00-A63F-4F67-B933-A19554485338}" sibTransId="{1A4A8139-D0A1-4D7E-B29C-FF2ADC97760C}"/>
    <dgm:cxn modelId="{55A9FE29-C159-41EB-9828-75D38E4DB460}" srcId="{CD70D738-8CC1-4BA1-89AC-00002D0A45AC}" destId="{EB961348-F122-492A-B7FD-1FD2B30F13AB}" srcOrd="1" destOrd="0" parTransId="{D6B9D435-1254-4D43-B6BD-18E2E34B91DE}" sibTransId="{771E48EA-F596-4418-A77A-4622553E0576}"/>
    <dgm:cxn modelId="{E5FC0E37-D501-47D5-AEA9-46E8A553F5E4}" type="presOf" srcId="{36D5378D-EE6D-4817-A397-1FEA911444E9}" destId="{1C7A4338-2C55-45F8-A6B0-32953A7452D2}" srcOrd="0" destOrd="0" presId="urn:microsoft.com/office/officeart/2005/8/layout/lProcess3"/>
    <dgm:cxn modelId="{97898837-D1F5-46AF-9695-C20377F15590}" srcId="{CD70D738-8CC1-4BA1-89AC-00002D0A45AC}" destId="{9BD39C70-26B1-435C-A499-0D9FA05D69CB}" srcOrd="2" destOrd="0" parTransId="{244A65B7-98E3-4792-9530-76C82D7FD7AD}" sibTransId="{696A93A1-B32D-4382-A439-694F1EBF8DFC}"/>
    <dgm:cxn modelId="{89C46E44-391D-4CE1-849D-F96656E46991}" type="presOf" srcId="{701CC229-0742-4360-9B42-17B92AF45D5F}" destId="{6A073BAA-00D4-444E-A69E-9FAEE2FDD175}" srcOrd="0" destOrd="0" presId="urn:microsoft.com/office/officeart/2005/8/layout/lProcess3"/>
    <dgm:cxn modelId="{77B1AD45-C3B2-4E89-8618-071EB647736F}" srcId="{9BD39C70-26B1-435C-A499-0D9FA05D69CB}" destId="{36D5378D-EE6D-4817-A397-1FEA911444E9}" srcOrd="1" destOrd="0" parTransId="{AF7DA531-383E-4F1A-843C-F38C23EA0D7D}" sibTransId="{7A8CB63A-B7D5-4286-B2B6-3E4C3ABC4427}"/>
    <dgm:cxn modelId="{1166B545-313B-4BC7-8AD2-B30FA5EEA24C}" type="presOf" srcId="{DEE00A4C-B1BB-466C-AE75-F34B4F38D370}" destId="{1DB8F660-911A-4ED7-B6DA-5D33DBCBDF40}" srcOrd="0" destOrd="0" presId="urn:microsoft.com/office/officeart/2005/8/layout/lProcess3"/>
    <dgm:cxn modelId="{1B094666-DEFF-4270-A985-CBB1842690CC}" type="presOf" srcId="{352564B8-E2E9-4E2B-8034-DB3EDFF7308A}" destId="{E1C77276-3C80-4D0F-9B81-E08D43AA39D8}" srcOrd="0" destOrd="0" presId="urn:microsoft.com/office/officeart/2005/8/layout/lProcess3"/>
    <dgm:cxn modelId="{42E72C6E-1315-41EE-822D-06FF74CE1014}" type="presOf" srcId="{9BD39C70-26B1-435C-A499-0D9FA05D69CB}" destId="{4264CC21-AA01-441E-B834-DFF05C430F73}" srcOrd="0" destOrd="0" presId="urn:microsoft.com/office/officeart/2005/8/layout/lProcess3"/>
    <dgm:cxn modelId="{7D19936E-4272-4629-B5A6-6E7D3368673B}" srcId="{EB961348-F122-492A-B7FD-1FD2B30F13AB}" destId="{DEE00A4C-B1BB-466C-AE75-F34B4F38D370}" srcOrd="0" destOrd="0" parTransId="{9BF94439-3957-40BA-AABD-5734AD783F26}" sibTransId="{039C3BE6-FC23-43E6-9679-28B35E8720E1}"/>
    <dgm:cxn modelId="{9FBA067C-68B6-482C-BD3E-2264468D0105}" srcId="{9BD39C70-26B1-435C-A499-0D9FA05D69CB}" destId="{BC7C790A-CA25-4856-AA17-6C5422E13188}" srcOrd="2" destOrd="0" parTransId="{E37708D3-CDD3-464C-B412-538AD176F8BA}" sibTransId="{F0322FD5-288F-4E4B-B571-72F097B2B4D9}"/>
    <dgm:cxn modelId="{1F644383-8935-44DE-8B30-0BE1E971946F}" srcId="{CD70D738-8CC1-4BA1-89AC-00002D0A45AC}" destId="{7467B386-A160-47D8-9223-F160AA403BF8}" srcOrd="0" destOrd="0" parTransId="{8AF405A2-6C89-4951-A520-2041F37C41F3}" sibTransId="{13B47066-793A-4514-B9EE-A7B960A11DE6}"/>
    <dgm:cxn modelId="{B560398C-FAF7-4A9F-903D-E24D74E53BAE}" type="presOf" srcId="{695AC377-07EB-496D-86A5-1CA3671618B3}" destId="{3E823865-FB81-4CE7-9EDE-629591C69596}" srcOrd="0" destOrd="0" presId="urn:microsoft.com/office/officeart/2005/8/layout/lProcess3"/>
    <dgm:cxn modelId="{9F81AB97-FD88-45A5-AA34-3FE0CBE5C0AF}" srcId="{EB961348-F122-492A-B7FD-1FD2B30F13AB}" destId="{701CC229-0742-4360-9B42-17B92AF45D5F}" srcOrd="1" destOrd="0" parTransId="{8D4A71A4-9CC3-4884-A4D8-70B0052589E0}" sibTransId="{1D6D912C-8F8D-4D4C-ACED-80150C1F2BA0}"/>
    <dgm:cxn modelId="{02BFF5AE-0046-4BF5-B023-8346426A63D9}" srcId="{7467B386-A160-47D8-9223-F160AA403BF8}" destId="{BECFC6CB-96FC-46B5-BFC4-C47F236309BF}" srcOrd="2" destOrd="0" parTransId="{609155DE-1AC8-4CE3-A4CE-724A1A993B5F}" sibTransId="{CBC8A27E-9555-4342-A580-9C98706FDFBA}"/>
    <dgm:cxn modelId="{8F331AB4-0449-44E7-8DF9-6DDD8298B9CE}" type="presOf" srcId="{7467B386-A160-47D8-9223-F160AA403BF8}" destId="{5A667420-4DA3-4C8F-ABFF-028937C42335}" srcOrd="0" destOrd="0" presId="urn:microsoft.com/office/officeart/2005/8/layout/lProcess3"/>
    <dgm:cxn modelId="{322C9CBD-16B8-4978-9B22-969990BC6DF1}" srcId="{7467B386-A160-47D8-9223-F160AA403BF8}" destId="{352564B8-E2E9-4E2B-8034-DB3EDFF7308A}" srcOrd="1" destOrd="0" parTransId="{11DF940F-A633-4628-BCFA-E66C3DC182B3}" sibTransId="{B423BA61-004C-43D6-ABD8-CC221B66767D}"/>
    <dgm:cxn modelId="{F90DA9C3-D4B0-4843-9BC8-F056C56785B8}" type="presOf" srcId="{CD70D738-8CC1-4BA1-89AC-00002D0A45AC}" destId="{6AFD8D7E-094B-4A61-9262-41B155DA8B2D}" srcOrd="0" destOrd="0" presId="urn:microsoft.com/office/officeart/2005/8/layout/lProcess3"/>
    <dgm:cxn modelId="{1D4B0DC4-DEE1-4D96-BA9D-13814EBBC9EC}" type="presOf" srcId="{8BC68BB5-305E-442B-9CE3-C20DE4B9A8D9}" destId="{572330CC-35E5-4BD7-A0EE-DC271AAB7453}" srcOrd="0" destOrd="0" presId="urn:microsoft.com/office/officeart/2005/8/layout/lProcess3"/>
    <dgm:cxn modelId="{835389D0-35D9-4D4D-BECC-9A87E538FDFD}" type="presOf" srcId="{BECFC6CB-96FC-46B5-BFC4-C47F236309BF}" destId="{E6630825-FD26-4809-8E08-4BA060E7F87F}" srcOrd="0" destOrd="0" presId="urn:microsoft.com/office/officeart/2005/8/layout/lProcess3"/>
    <dgm:cxn modelId="{ABF2CBED-E42C-4BBB-92D9-57B82AFF0ACF}" srcId="{EB961348-F122-492A-B7FD-1FD2B30F13AB}" destId="{787DFA9B-6FBC-42DC-A320-DC682450AE9B}" srcOrd="2" destOrd="0" parTransId="{D237629B-CAF8-495B-B0C2-DAA5AC01E324}" sibTransId="{A447262B-2F2C-49C6-B2AD-EBA5A16DCCB4}"/>
    <dgm:cxn modelId="{1B0AD3F5-F9E4-4C44-A4A2-B398FD7DF981}" type="presOf" srcId="{787DFA9B-6FBC-42DC-A320-DC682450AE9B}" destId="{89CFF965-6E92-47DE-8AFC-456A3AE8B107}" srcOrd="0" destOrd="0" presId="urn:microsoft.com/office/officeart/2005/8/layout/lProcess3"/>
    <dgm:cxn modelId="{3688E1FB-453C-479B-8FB1-35725AC8D0B6}" type="presOf" srcId="{BC7C790A-CA25-4856-AA17-6C5422E13188}" destId="{70F59E07-6554-48A3-8022-83F5ED4939C8}" srcOrd="0" destOrd="0" presId="urn:microsoft.com/office/officeart/2005/8/layout/lProcess3"/>
    <dgm:cxn modelId="{E5634E5F-0C75-4C39-8D75-E4A7C5B15D1A}" type="presParOf" srcId="{6AFD8D7E-094B-4A61-9262-41B155DA8B2D}" destId="{DB3DFF25-6F27-460A-A5AC-0146E7AA28BE}" srcOrd="0" destOrd="0" presId="urn:microsoft.com/office/officeart/2005/8/layout/lProcess3"/>
    <dgm:cxn modelId="{A0794872-5114-4951-98CB-00C8FD9421FD}" type="presParOf" srcId="{DB3DFF25-6F27-460A-A5AC-0146E7AA28BE}" destId="{5A667420-4DA3-4C8F-ABFF-028937C42335}" srcOrd="0" destOrd="0" presId="urn:microsoft.com/office/officeart/2005/8/layout/lProcess3"/>
    <dgm:cxn modelId="{1C678CFD-122A-4DD6-9146-6C19170E895F}" type="presParOf" srcId="{DB3DFF25-6F27-460A-A5AC-0146E7AA28BE}" destId="{4829997F-4422-4A0C-A877-94E8125215D8}" srcOrd="1" destOrd="0" presId="urn:microsoft.com/office/officeart/2005/8/layout/lProcess3"/>
    <dgm:cxn modelId="{2B6FECB5-5CB9-49E3-AC41-C36A3DF84D91}" type="presParOf" srcId="{DB3DFF25-6F27-460A-A5AC-0146E7AA28BE}" destId="{3E823865-FB81-4CE7-9EDE-629591C69596}" srcOrd="2" destOrd="0" presId="urn:microsoft.com/office/officeart/2005/8/layout/lProcess3"/>
    <dgm:cxn modelId="{E9832562-1BD5-4585-AF04-6927F8022FB8}" type="presParOf" srcId="{DB3DFF25-6F27-460A-A5AC-0146E7AA28BE}" destId="{395C5899-572A-4A5D-B905-71B1031BA4F3}" srcOrd="3" destOrd="0" presId="urn:microsoft.com/office/officeart/2005/8/layout/lProcess3"/>
    <dgm:cxn modelId="{504E0019-AEA2-4D02-8F03-9C4D4BB1450A}" type="presParOf" srcId="{DB3DFF25-6F27-460A-A5AC-0146E7AA28BE}" destId="{E1C77276-3C80-4D0F-9B81-E08D43AA39D8}" srcOrd="4" destOrd="0" presId="urn:microsoft.com/office/officeart/2005/8/layout/lProcess3"/>
    <dgm:cxn modelId="{B8EC7832-FD6D-424C-B14F-20A7D62B8882}" type="presParOf" srcId="{DB3DFF25-6F27-460A-A5AC-0146E7AA28BE}" destId="{862170EA-B057-4F28-AF99-FF01A814E6D9}" srcOrd="5" destOrd="0" presId="urn:microsoft.com/office/officeart/2005/8/layout/lProcess3"/>
    <dgm:cxn modelId="{812B887B-A3DA-47A7-9057-A7BEF2B85F8D}" type="presParOf" srcId="{DB3DFF25-6F27-460A-A5AC-0146E7AA28BE}" destId="{E6630825-FD26-4809-8E08-4BA060E7F87F}" srcOrd="6" destOrd="0" presId="urn:microsoft.com/office/officeart/2005/8/layout/lProcess3"/>
    <dgm:cxn modelId="{81F43D48-4E3F-4A95-ABBF-F7C59F1B0D34}" type="presParOf" srcId="{6AFD8D7E-094B-4A61-9262-41B155DA8B2D}" destId="{356303F4-4CA3-4B87-8F4B-566EAF737B1F}" srcOrd="1" destOrd="0" presId="urn:microsoft.com/office/officeart/2005/8/layout/lProcess3"/>
    <dgm:cxn modelId="{B2DA4164-AE3D-404E-B18E-CA1C0B13E5FC}" type="presParOf" srcId="{6AFD8D7E-094B-4A61-9262-41B155DA8B2D}" destId="{A30142CD-4345-47B2-8DD9-562832F0D301}" srcOrd="2" destOrd="0" presId="urn:microsoft.com/office/officeart/2005/8/layout/lProcess3"/>
    <dgm:cxn modelId="{A3BA5F31-F711-4143-9FCF-5438F7F48B2E}" type="presParOf" srcId="{A30142CD-4345-47B2-8DD9-562832F0D301}" destId="{CDF86CA8-20A2-4E14-8CAD-D624199007F4}" srcOrd="0" destOrd="0" presId="urn:microsoft.com/office/officeart/2005/8/layout/lProcess3"/>
    <dgm:cxn modelId="{343B598B-A3F9-4A8C-9820-B90977FBA317}" type="presParOf" srcId="{A30142CD-4345-47B2-8DD9-562832F0D301}" destId="{662FF0E8-36B6-47AF-B25F-172C53376330}" srcOrd="1" destOrd="0" presId="urn:microsoft.com/office/officeart/2005/8/layout/lProcess3"/>
    <dgm:cxn modelId="{2D0B441A-B0BE-401C-B681-9336B9A8CC9A}" type="presParOf" srcId="{A30142CD-4345-47B2-8DD9-562832F0D301}" destId="{1DB8F660-911A-4ED7-B6DA-5D33DBCBDF40}" srcOrd="2" destOrd="0" presId="urn:microsoft.com/office/officeart/2005/8/layout/lProcess3"/>
    <dgm:cxn modelId="{A8F79A81-F51D-47A9-8BCC-6A677F2C2FF2}" type="presParOf" srcId="{A30142CD-4345-47B2-8DD9-562832F0D301}" destId="{689543C1-7406-4636-BBE1-4637FA6AE9E8}" srcOrd="3" destOrd="0" presId="urn:microsoft.com/office/officeart/2005/8/layout/lProcess3"/>
    <dgm:cxn modelId="{2E2B2555-91E6-43EE-A159-26C3417B714B}" type="presParOf" srcId="{A30142CD-4345-47B2-8DD9-562832F0D301}" destId="{6A073BAA-00D4-444E-A69E-9FAEE2FDD175}" srcOrd="4" destOrd="0" presId="urn:microsoft.com/office/officeart/2005/8/layout/lProcess3"/>
    <dgm:cxn modelId="{E58E3AE7-87BD-4068-88D1-9C2CCBFA62FB}" type="presParOf" srcId="{A30142CD-4345-47B2-8DD9-562832F0D301}" destId="{29E8E734-9EA7-4C4F-B6FD-2EAE96F007F1}" srcOrd="5" destOrd="0" presId="urn:microsoft.com/office/officeart/2005/8/layout/lProcess3"/>
    <dgm:cxn modelId="{9F4E4A7F-D115-48DF-A713-8BB936ECD4FB}" type="presParOf" srcId="{A30142CD-4345-47B2-8DD9-562832F0D301}" destId="{89CFF965-6E92-47DE-8AFC-456A3AE8B107}" srcOrd="6" destOrd="0" presId="urn:microsoft.com/office/officeart/2005/8/layout/lProcess3"/>
    <dgm:cxn modelId="{C219FFEB-2E91-4C1E-BA8D-EE400D528732}" type="presParOf" srcId="{6AFD8D7E-094B-4A61-9262-41B155DA8B2D}" destId="{BDF29ADE-F0BF-4041-9C40-F6406A35B157}" srcOrd="3" destOrd="0" presId="urn:microsoft.com/office/officeart/2005/8/layout/lProcess3"/>
    <dgm:cxn modelId="{A506B8E1-7276-41FB-A09F-CD9BEF4B969D}" type="presParOf" srcId="{6AFD8D7E-094B-4A61-9262-41B155DA8B2D}" destId="{BCC69FD7-239E-46F7-8716-274EAE252093}" srcOrd="4" destOrd="0" presId="urn:microsoft.com/office/officeart/2005/8/layout/lProcess3"/>
    <dgm:cxn modelId="{5AF9ED42-0CED-46EE-A8DC-9FC14D2B262E}" type="presParOf" srcId="{BCC69FD7-239E-46F7-8716-274EAE252093}" destId="{4264CC21-AA01-441E-B834-DFF05C430F73}" srcOrd="0" destOrd="0" presId="urn:microsoft.com/office/officeart/2005/8/layout/lProcess3"/>
    <dgm:cxn modelId="{A8AC65EF-9B18-44FB-8E30-9F5613EA9083}" type="presParOf" srcId="{BCC69FD7-239E-46F7-8716-274EAE252093}" destId="{5B1792DE-4069-4AD1-AFCD-14D03E55BC44}" srcOrd="1" destOrd="0" presId="urn:microsoft.com/office/officeart/2005/8/layout/lProcess3"/>
    <dgm:cxn modelId="{7DD725C0-A467-47F7-9052-96F1DF72608A}" type="presParOf" srcId="{BCC69FD7-239E-46F7-8716-274EAE252093}" destId="{572330CC-35E5-4BD7-A0EE-DC271AAB7453}" srcOrd="2" destOrd="0" presId="urn:microsoft.com/office/officeart/2005/8/layout/lProcess3"/>
    <dgm:cxn modelId="{9E70099F-E273-48BE-812E-7F35CBE5913C}" type="presParOf" srcId="{BCC69FD7-239E-46F7-8716-274EAE252093}" destId="{22C54AFF-F399-45DF-9702-1C91236FF3D4}" srcOrd="3" destOrd="0" presId="urn:microsoft.com/office/officeart/2005/8/layout/lProcess3"/>
    <dgm:cxn modelId="{9DA051C2-C9CB-4147-AD6C-D8FF2B33BE57}" type="presParOf" srcId="{BCC69FD7-239E-46F7-8716-274EAE252093}" destId="{1C7A4338-2C55-45F8-A6B0-32953A7452D2}" srcOrd="4" destOrd="0" presId="urn:microsoft.com/office/officeart/2005/8/layout/lProcess3"/>
    <dgm:cxn modelId="{E9B3B003-D4D8-497B-B968-8C186C77AF29}" type="presParOf" srcId="{BCC69FD7-239E-46F7-8716-274EAE252093}" destId="{C4293536-6A39-4436-97D2-2693078425FD}" srcOrd="5" destOrd="0" presId="urn:microsoft.com/office/officeart/2005/8/layout/lProcess3"/>
    <dgm:cxn modelId="{E74CD014-C001-4231-94E5-7AEA1BDD477F}" type="presParOf" srcId="{BCC69FD7-239E-46F7-8716-274EAE252093}" destId="{70F59E07-6554-48A3-8022-83F5ED4939C8}" srcOrd="6"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15A282-E552-4911-913B-3EE7AD31F9CD}"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9250AE35-0EAB-4F59-B2F3-5B91F9B04805}">
      <dgm:prSet phldrT="[Text]" phldr="0"/>
      <dgm:spPr/>
      <dgm:t>
        <a:bodyPr/>
        <a:lstStyle/>
        <a:p>
          <a:pPr rtl="0"/>
          <a:r>
            <a:rPr lang="en-US">
              <a:latin typeface="Arial Black" panose="020B0A04020102020204"/>
            </a:rPr>
            <a:t>Servomotor Selection</a:t>
          </a:r>
          <a:endParaRPr lang="en-US"/>
        </a:p>
      </dgm:t>
    </dgm:pt>
    <dgm:pt modelId="{AC7FF47A-78BD-4FA7-8295-21BFBADBBE57}" type="parTrans" cxnId="{57BD2994-25DB-4F23-943E-991D1B6181E1}">
      <dgm:prSet/>
      <dgm:spPr/>
      <dgm:t>
        <a:bodyPr/>
        <a:lstStyle/>
        <a:p>
          <a:endParaRPr lang="en-US"/>
        </a:p>
      </dgm:t>
    </dgm:pt>
    <dgm:pt modelId="{9AE5006F-1E6E-4C1C-92B6-820EAAF95E6E}" type="sibTrans" cxnId="{57BD2994-25DB-4F23-943E-991D1B6181E1}">
      <dgm:prSet/>
      <dgm:spPr/>
      <dgm:t>
        <a:bodyPr/>
        <a:lstStyle/>
        <a:p>
          <a:endParaRPr lang="en-US"/>
        </a:p>
      </dgm:t>
    </dgm:pt>
    <dgm:pt modelId="{9E056243-19A4-490A-A7A6-0AD34AE3A3D4}">
      <dgm:prSet phldrT="[Text]" phldr="0"/>
      <dgm:spPr>
        <a:solidFill>
          <a:srgbClr val="B8B09C">
            <a:alpha val="90000"/>
          </a:srgbClr>
        </a:solidFill>
      </dgm:spPr>
      <dgm:t>
        <a:bodyPr/>
        <a:lstStyle/>
        <a:p>
          <a:pPr rtl="0"/>
          <a:r>
            <a:rPr lang="en-US">
              <a:solidFill>
                <a:schemeClr val="bg1"/>
              </a:solidFill>
              <a:latin typeface="Arial Black" panose="020B0A04020102020204"/>
            </a:rPr>
            <a:t>Required Torque</a:t>
          </a:r>
          <a:endParaRPr lang="en-US">
            <a:solidFill>
              <a:schemeClr val="bg1"/>
            </a:solidFill>
          </a:endParaRPr>
        </a:p>
      </dgm:t>
    </dgm:pt>
    <dgm:pt modelId="{97B5B8E4-FDB6-41FF-BD34-7C922A450065}" type="parTrans" cxnId="{5DFAA180-10E6-45A1-B92E-F8D3C6C57DC4}">
      <dgm:prSet/>
      <dgm:spPr/>
      <dgm:t>
        <a:bodyPr/>
        <a:lstStyle/>
        <a:p>
          <a:endParaRPr lang="en-US"/>
        </a:p>
      </dgm:t>
    </dgm:pt>
    <dgm:pt modelId="{DE41AE63-D8A4-41FE-ADF8-309D7D037EE8}" type="sibTrans" cxnId="{5DFAA180-10E6-45A1-B92E-F8D3C6C57DC4}">
      <dgm:prSet/>
      <dgm:spPr/>
      <dgm:t>
        <a:bodyPr/>
        <a:lstStyle/>
        <a:p>
          <a:endParaRPr lang="en-US"/>
        </a:p>
      </dgm:t>
    </dgm:pt>
    <dgm:pt modelId="{708ED8AE-D342-4000-A87D-ACDC0DC7FB2D}">
      <dgm:prSet phldrT="[Text]" phldr="0"/>
      <dgm:spPr>
        <a:solidFill>
          <a:srgbClr val="B8B09C">
            <a:alpha val="90000"/>
          </a:srgbClr>
        </a:solidFill>
      </dgm:spPr>
      <dgm:t>
        <a:bodyPr/>
        <a:lstStyle/>
        <a:p>
          <a:pPr rtl="0"/>
          <a:r>
            <a:rPr lang="en-US">
              <a:solidFill>
                <a:schemeClr val="bg1"/>
              </a:solidFill>
              <a:latin typeface="Arial Black" panose="020B0A04020102020204"/>
            </a:rPr>
            <a:t>Range of Motion</a:t>
          </a:r>
          <a:endParaRPr lang="en-US">
            <a:solidFill>
              <a:schemeClr val="bg1"/>
            </a:solidFill>
          </a:endParaRPr>
        </a:p>
      </dgm:t>
    </dgm:pt>
    <dgm:pt modelId="{B99CAED0-22DF-43BD-B571-B4744B84CD9C}" type="parTrans" cxnId="{4FB91970-C2CF-4484-A95F-6D26DF838F87}">
      <dgm:prSet/>
      <dgm:spPr/>
      <dgm:t>
        <a:bodyPr/>
        <a:lstStyle/>
        <a:p>
          <a:endParaRPr lang="en-US"/>
        </a:p>
      </dgm:t>
    </dgm:pt>
    <dgm:pt modelId="{B5E9A4CF-F301-4FA9-9F59-6D5421DA0EB3}" type="sibTrans" cxnId="{4FB91970-C2CF-4484-A95F-6D26DF838F87}">
      <dgm:prSet/>
      <dgm:spPr/>
      <dgm:t>
        <a:bodyPr/>
        <a:lstStyle/>
        <a:p>
          <a:endParaRPr lang="en-US"/>
        </a:p>
      </dgm:t>
    </dgm:pt>
    <dgm:pt modelId="{F9B271ED-D5D2-49B3-9A1D-5695CBDB7241}">
      <dgm:prSet phldrT="[Text]" phldr="0"/>
      <dgm:spPr>
        <a:solidFill>
          <a:srgbClr val="B8B09C">
            <a:alpha val="90000"/>
          </a:srgbClr>
        </a:solidFill>
      </dgm:spPr>
      <dgm:t>
        <a:bodyPr/>
        <a:lstStyle/>
        <a:p>
          <a:pPr rtl="0"/>
          <a:r>
            <a:rPr lang="en-US">
              <a:solidFill>
                <a:schemeClr val="bg1"/>
              </a:solidFill>
              <a:latin typeface="Arial Black" panose="020B0A04020102020204"/>
            </a:rPr>
            <a:t>Fitment and Scale</a:t>
          </a:r>
          <a:endParaRPr lang="en-US">
            <a:solidFill>
              <a:schemeClr val="bg1"/>
            </a:solidFill>
          </a:endParaRPr>
        </a:p>
      </dgm:t>
    </dgm:pt>
    <dgm:pt modelId="{4FDA46DB-944C-42C7-85C8-7CF0718448B5}" type="parTrans" cxnId="{C6D4E4AD-262C-4EB2-A990-E72BCB28FFAB}">
      <dgm:prSet/>
      <dgm:spPr/>
      <dgm:t>
        <a:bodyPr/>
        <a:lstStyle/>
        <a:p>
          <a:endParaRPr lang="en-US"/>
        </a:p>
      </dgm:t>
    </dgm:pt>
    <dgm:pt modelId="{C5AF0D9A-4854-4E1D-8AC1-897D602FF121}" type="sibTrans" cxnId="{C6D4E4AD-262C-4EB2-A990-E72BCB28FFAB}">
      <dgm:prSet/>
      <dgm:spPr/>
      <dgm:t>
        <a:bodyPr/>
        <a:lstStyle/>
        <a:p>
          <a:endParaRPr lang="en-US"/>
        </a:p>
      </dgm:t>
    </dgm:pt>
    <dgm:pt modelId="{4E872517-AFB4-4974-8A43-8AE6E8E5E4AF}">
      <dgm:prSet phldrT="[Text]" phldr="0"/>
      <dgm:spPr/>
      <dgm:t>
        <a:bodyPr/>
        <a:lstStyle/>
        <a:p>
          <a:pPr rtl="0"/>
          <a:r>
            <a:rPr lang="en-US">
              <a:latin typeface="Arial Black" panose="020B0A04020102020204"/>
            </a:rPr>
            <a:t>Linkage Design</a:t>
          </a:r>
          <a:endParaRPr lang="en-US"/>
        </a:p>
      </dgm:t>
    </dgm:pt>
    <dgm:pt modelId="{82A08409-5434-48A7-A487-A6F0A70B330A}" type="parTrans" cxnId="{883B8799-264E-4D73-8402-9BD7795CE5EA}">
      <dgm:prSet/>
      <dgm:spPr/>
      <dgm:t>
        <a:bodyPr/>
        <a:lstStyle/>
        <a:p>
          <a:endParaRPr lang="en-US"/>
        </a:p>
      </dgm:t>
    </dgm:pt>
    <dgm:pt modelId="{74A76DE3-AB2D-4DFE-9495-700BFF3B0180}" type="sibTrans" cxnId="{883B8799-264E-4D73-8402-9BD7795CE5EA}">
      <dgm:prSet/>
      <dgm:spPr/>
      <dgm:t>
        <a:bodyPr/>
        <a:lstStyle/>
        <a:p>
          <a:endParaRPr lang="en-US"/>
        </a:p>
      </dgm:t>
    </dgm:pt>
    <dgm:pt modelId="{F87FD3D7-8BA4-49DB-977D-3B30DE6638AA}">
      <dgm:prSet phldrT="[Text]" phldr="0"/>
      <dgm:spPr>
        <a:solidFill>
          <a:srgbClr val="B8B09C">
            <a:alpha val="90000"/>
          </a:srgbClr>
        </a:solidFill>
      </dgm:spPr>
      <dgm:t>
        <a:bodyPr/>
        <a:lstStyle/>
        <a:p>
          <a:pPr rtl="0"/>
          <a:r>
            <a:rPr lang="en-US">
              <a:solidFill>
                <a:schemeClr val="bg1"/>
              </a:solidFill>
              <a:latin typeface="Arial Black" panose="020B0A04020102020204"/>
            </a:rPr>
            <a:t>Four Bar analysis</a:t>
          </a:r>
          <a:endParaRPr lang="en-US">
            <a:solidFill>
              <a:schemeClr val="bg1"/>
            </a:solidFill>
          </a:endParaRPr>
        </a:p>
      </dgm:t>
    </dgm:pt>
    <dgm:pt modelId="{FD0C0FBD-521F-456D-AA6B-37774C56F7B8}" type="parTrans" cxnId="{61C13E4E-7755-4A7F-9EAC-57D53E339DAD}">
      <dgm:prSet/>
      <dgm:spPr/>
      <dgm:t>
        <a:bodyPr/>
        <a:lstStyle/>
        <a:p>
          <a:endParaRPr lang="en-US"/>
        </a:p>
      </dgm:t>
    </dgm:pt>
    <dgm:pt modelId="{E39E1BE5-F483-47B2-9779-9C6455D52656}" type="sibTrans" cxnId="{61C13E4E-7755-4A7F-9EAC-57D53E339DAD}">
      <dgm:prSet/>
      <dgm:spPr/>
      <dgm:t>
        <a:bodyPr/>
        <a:lstStyle/>
        <a:p>
          <a:endParaRPr lang="en-US"/>
        </a:p>
      </dgm:t>
    </dgm:pt>
    <dgm:pt modelId="{EB2431C0-78BA-40C9-9D73-5EF535DC7D56}">
      <dgm:prSet phldr="0"/>
      <dgm:spPr>
        <a:solidFill>
          <a:srgbClr val="B8B09C">
            <a:alpha val="90000"/>
          </a:srgbClr>
        </a:solidFill>
      </dgm:spPr>
      <dgm:t>
        <a:bodyPr/>
        <a:lstStyle/>
        <a:p>
          <a:pPr rtl="0"/>
          <a:r>
            <a:rPr lang="en-US">
              <a:solidFill>
                <a:schemeClr val="bg1"/>
              </a:solidFill>
              <a:latin typeface="Arial Black" panose="020B0A04020102020204"/>
            </a:rPr>
            <a:t>Control Surface Integration</a:t>
          </a:r>
        </a:p>
      </dgm:t>
    </dgm:pt>
    <dgm:pt modelId="{98417532-4BE8-4C56-89F5-F2B3167D44D9}" type="parTrans" cxnId="{D8949A51-1918-475C-8C56-E49EAC358591}">
      <dgm:prSet/>
      <dgm:spPr/>
      <dgm:t>
        <a:bodyPr/>
        <a:lstStyle/>
        <a:p>
          <a:endParaRPr lang="en-US"/>
        </a:p>
      </dgm:t>
    </dgm:pt>
    <dgm:pt modelId="{1C51C4B0-639B-4FE0-87F9-19F9D331CD11}" type="sibTrans" cxnId="{D8949A51-1918-475C-8C56-E49EAC358591}">
      <dgm:prSet/>
      <dgm:spPr/>
      <dgm:t>
        <a:bodyPr/>
        <a:lstStyle/>
        <a:p>
          <a:endParaRPr lang="en-US"/>
        </a:p>
      </dgm:t>
    </dgm:pt>
    <dgm:pt modelId="{2C56A8AF-DB01-47B6-AA93-10A788890BC1}">
      <dgm:prSet phldr="0"/>
      <dgm:spPr>
        <a:solidFill>
          <a:srgbClr val="B8B09C">
            <a:alpha val="90000"/>
          </a:srgbClr>
        </a:solidFill>
      </dgm:spPr>
      <dgm:t>
        <a:bodyPr/>
        <a:lstStyle/>
        <a:p>
          <a:pPr rtl="0"/>
          <a:r>
            <a:rPr lang="en-US">
              <a:solidFill>
                <a:schemeClr val="bg1"/>
              </a:solidFill>
              <a:latin typeface="Arial Black" panose="020B0A04020102020204"/>
            </a:rPr>
            <a:t>Weight Balance</a:t>
          </a:r>
        </a:p>
      </dgm:t>
    </dgm:pt>
    <dgm:pt modelId="{A08A3914-8BED-411E-BCAE-F82CA9CCA75D}" type="parTrans" cxnId="{E63A1CA5-D9A9-4102-8635-F4808BE48098}">
      <dgm:prSet/>
      <dgm:spPr/>
      <dgm:t>
        <a:bodyPr/>
        <a:lstStyle/>
        <a:p>
          <a:endParaRPr lang="en-US"/>
        </a:p>
      </dgm:t>
    </dgm:pt>
    <dgm:pt modelId="{DF27F23C-9EC7-41A8-880B-AF00B72925BA}" type="sibTrans" cxnId="{E63A1CA5-D9A9-4102-8635-F4808BE48098}">
      <dgm:prSet/>
      <dgm:spPr/>
      <dgm:t>
        <a:bodyPr/>
        <a:lstStyle/>
        <a:p>
          <a:endParaRPr lang="en-US"/>
        </a:p>
      </dgm:t>
    </dgm:pt>
    <dgm:pt modelId="{E01362ED-FB24-4C43-AF41-DB6DE8BAC93E}" type="pres">
      <dgm:prSet presAssocID="{6C15A282-E552-4911-913B-3EE7AD31F9CD}" presName="Name0" presStyleCnt="0">
        <dgm:presLayoutVars>
          <dgm:dir/>
          <dgm:animLvl val="lvl"/>
          <dgm:resizeHandles/>
        </dgm:presLayoutVars>
      </dgm:prSet>
      <dgm:spPr/>
    </dgm:pt>
    <dgm:pt modelId="{6B129260-12EB-47C4-97E8-7D7D0C8C7A97}" type="pres">
      <dgm:prSet presAssocID="{9250AE35-0EAB-4F59-B2F3-5B91F9B04805}" presName="linNode" presStyleCnt="0"/>
      <dgm:spPr/>
    </dgm:pt>
    <dgm:pt modelId="{CE83EECB-FC27-4F6B-B9B0-CFA46711E2A1}" type="pres">
      <dgm:prSet presAssocID="{9250AE35-0EAB-4F59-B2F3-5B91F9B04805}" presName="parentShp" presStyleLbl="node1" presStyleIdx="0" presStyleCnt="2">
        <dgm:presLayoutVars>
          <dgm:bulletEnabled val="1"/>
        </dgm:presLayoutVars>
      </dgm:prSet>
      <dgm:spPr/>
    </dgm:pt>
    <dgm:pt modelId="{2410E173-8920-4322-8DA2-41AA80832443}" type="pres">
      <dgm:prSet presAssocID="{9250AE35-0EAB-4F59-B2F3-5B91F9B04805}" presName="childShp" presStyleLbl="bgAccFollowNode1" presStyleIdx="0" presStyleCnt="2">
        <dgm:presLayoutVars>
          <dgm:bulletEnabled val="1"/>
        </dgm:presLayoutVars>
      </dgm:prSet>
      <dgm:spPr/>
    </dgm:pt>
    <dgm:pt modelId="{A95F05EE-1912-47D7-ABEA-9270E7E9DC5E}" type="pres">
      <dgm:prSet presAssocID="{9AE5006F-1E6E-4C1C-92B6-820EAAF95E6E}" presName="spacing" presStyleCnt="0"/>
      <dgm:spPr/>
    </dgm:pt>
    <dgm:pt modelId="{99D292D8-D8AE-4416-A3E2-CFCA5C5FE527}" type="pres">
      <dgm:prSet presAssocID="{4E872517-AFB4-4974-8A43-8AE6E8E5E4AF}" presName="linNode" presStyleCnt="0"/>
      <dgm:spPr/>
    </dgm:pt>
    <dgm:pt modelId="{8500DFEA-A18D-4395-8CFC-2864E72C1600}" type="pres">
      <dgm:prSet presAssocID="{4E872517-AFB4-4974-8A43-8AE6E8E5E4AF}" presName="parentShp" presStyleLbl="node1" presStyleIdx="1" presStyleCnt="2">
        <dgm:presLayoutVars>
          <dgm:bulletEnabled val="1"/>
        </dgm:presLayoutVars>
      </dgm:prSet>
      <dgm:spPr/>
    </dgm:pt>
    <dgm:pt modelId="{E13BBD3A-0447-4302-97F0-1E5CA2B08719}" type="pres">
      <dgm:prSet presAssocID="{4E872517-AFB4-4974-8A43-8AE6E8E5E4AF}" presName="childShp" presStyleLbl="bgAccFollowNode1" presStyleIdx="1" presStyleCnt="2">
        <dgm:presLayoutVars>
          <dgm:bulletEnabled val="1"/>
        </dgm:presLayoutVars>
      </dgm:prSet>
      <dgm:spPr/>
    </dgm:pt>
  </dgm:ptLst>
  <dgm:cxnLst>
    <dgm:cxn modelId="{4AEA1A15-8898-43C7-8009-8BAEF278C0FD}" type="presOf" srcId="{4E872517-AFB4-4974-8A43-8AE6E8E5E4AF}" destId="{8500DFEA-A18D-4395-8CFC-2864E72C1600}" srcOrd="0" destOrd="0" presId="urn:microsoft.com/office/officeart/2005/8/layout/vList6"/>
    <dgm:cxn modelId="{83532A35-BBCA-4404-97EB-D38ECA7DF1B2}" type="presOf" srcId="{EB2431C0-78BA-40C9-9D73-5EF535DC7D56}" destId="{E13BBD3A-0447-4302-97F0-1E5CA2B08719}" srcOrd="0" destOrd="1" presId="urn:microsoft.com/office/officeart/2005/8/layout/vList6"/>
    <dgm:cxn modelId="{0D6DC640-1FFB-425E-968E-8CA8E2DB041A}" type="presOf" srcId="{2C56A8AF-DB01-47B6-AA93-10A788890BC1}" destId="{E13BBD3A-0447-4302-97F0-1E5CA2B08719}" srcOrd="0" destOrd="2" presId="urn:microsoft.com/office/officeart/2005/8/layout/vList6"/>
    <dgm:cxn modelId="{61C13E4E-7755-4A7F-9EAC-57D53E339DAD}" srcId="{4E872517-AFB4-4974-8A43-8AE6E8E5E4AF}" destId="{F87FD3D7-8BA4-49DB-977D-3B30DE6638AA}" srcOrd="0" destOrd="0" parTransId="{FD0C0FBD-521F-456D-AA6B-37774C56F7B8}" sibTransId="{E39E1BE5-F483-47B2-9779-9C6455D52656}"/>
    <dgm:cxn modelId="{4FB91970-C2CF-4484-A95F-6D26DF838F87}" srcId="{9250AE35-0EAB-4F59-B2F3-5B91F9B04805}" destId="{708ED8AE-D342-4000-A87D-ACDC0DC7FB2D}" srcOrd="1" destOrd="0" parTransId="{B99CAED0-22DF-43BD-B571-B4744B84CD9C}" sibTransId="{B5E9A4CF-F301-4FA9-9F59-6D5421DA0EB3}"/>
    <dgm:cxn modelId="{D8949A51-1918-475C-8C56-E49EAC358591}" srcId="{4E872517-AFB4-4974-8A43-8AE6E8E5E4AF}" destId="{EB2431C0-78BA-40C9-9D73-5EF535DC7D56}" srcOrd="1" destOrd="0" parTransId="{98417532-4BE8-4C56-89F5-F2B3167D44D9}" sibTransId="{1C51C4B0-639B-4FE0-87F9-19F9D331CD11}"/>
    <dgm:cxn modelId="{A2B10E7A-F78D-467E-BE9A-68516ADA6BFF}" type="presOf" srcId="{708ED8AE-D342-4000-A87D-ACDC0DC7FB2D}" destId="{2410E173-8920-4322-8DA2-41AA80832443}" srcOrd="0" destOrd="1" presId="urn:microsoft.com/office/officeart/2005/8/layout/vList6"/>
    <dgm:cxn modelId="{5DFAA180-10E6-45A1-B92E-F8D3C6C57DC4}" srcId="{9250AE35-0EAB-4F59-B2F3-5B91F9B04805}" destId="{9E056243-19A4-490A-A7A6-0AD34AE3A3D4}" srcOrd="0" destOrd="0" parTransId="{97B5B8E4-FDB6-41FF-BD34-7C922A450065}" sibTransId="{DE41AE63-D8A4-41FE-ADF8-309D7D037EE8}"/>
    <dgm:cxn modelId="{98226192-8F38-4501-B345-5D42C5BC6347}" type="presOf" srcId="{6C15A282-E552-4911-913B-3EE7AD31F9CD}" destId="{E01362ED-FB24-4C43-AF41-DB6DE8BAC93E}" srcOrd="0" destOrd="0" presId="urn:microsoft.com/office/officeart/2005/8/layout/vList6"/>
    <dgm:cxn modelId="{BB028993-9A2A-4079-BE49-966A5D830933}" type="presOf" srcId="{9E056243-19A4-490A-A7A6-0AD34AE3A3D4}" destId="{2410E173-8920-4322-8DA2-41AA80832443}" srcOrd="0" destOrd="0" presId="urn:microsoft.com/office/officeart/2005/8/layout/vList6"/>
    <dgm:cxn modelId="{57BD2994-25DB-4F23-943E-991D1B6181E1}" srcId="{6C15A282-E552-4911-913B-3EE7AD31F9CD}" destId="{9250AE35-0EAB-4F59-B2F3-5B91F9B04805}" srcOrd="0" destOrd="0" parTransId="{AC7FF47A-78BD-4FA7-8295-21BFBADBBE57}" sibTransId="{9AE5006F-1E6E-4C1C-92B6-820EAAF95E6E}"/>
    <dgm:cxn modelId="{883B8799-264E-4D73-8402-9BD7795CE5EA}" srcId="{6C15A282-E552-4911-913B-3EE7AD31F9CD}" destId="{4E872517-AFB4-4974-8A43-8AE6E8E5E4AF}" srcOrd="1" destOrd="0" parTransId="{82A08409-5434-48A7-A487-A6F0A70B330A}" sibTransId="{74A76DE3-AB2D-4DFE-9495-700BFF3B0180}"/>
    <dgm:cxn modelId="{E63A1CA5-D9A9-4102-8635-F4808BE48098}" srcId="{4E872517-AFB4-4974-8A43-8AE6E8E5E4AF}" destId="{2C56A8AF-DB01-47B6-AA93-10A788890BC1}" srcOrd="2" destOrd="0" parTransId="{A08A3914-8BED-411E-BCAE-F82CA9CCA75D}" sibTransId="{DF27F23C-9EC7-41A8-880B-AF00B72925BA}"/>
    <dgm:cxn modelId="{C6D4E4AD-262C-4EB2-A990-E72BCB28FFAB}" srcId="{9250AE35-0EAB-4F59-B2F3-5B91F9B04805}" destId="{F9B271ED-D5D2-49B3-9A1D-5695CBDB7241}" srcOrd="2" destOrd="0" parTransId="{4FDA46DB-944C-42C7-85C8-7CF0718448B5}" sibTransId="{C5AF0D9A-4854-4E1D-8AC1-897D602FF121}"/>
    <dgm:cxn modelId="{9B39D8BA-A68E-4D43-BC83-E01582C83E10}" type="presOf" srcId="{F87FD3D7-8BA4-49DB-977D-3B30DE6638AA}" destId="{E13BBD3A-0447-4302-97F0-1E5CA2B08719}" srcOrd="0" destOrd="0" presId="urn:microsoft.com/office/officeart/2005/8/layout/vList6"/>
    <dgm:cxn modelId="{7F638CCC-793C-4994-ADF3-CD26DF3B15C1}" type="presOf" srcId="{9250AE35-0EAB-4F59-B2F3-5B91F9B04805}" destId="{CE83EECB-FC27-4F6B-B9B0-CFA46711E2A1}" srcOrd="0" destOrd="0" presId="urn:microsoft.com/office/officeart/2005/8/layout/vList6"/>
    <dgm:cxn modelId="{6FF545DD-384F-40FC-8CAE-7CE2EAEA0065}" type="presOf" srcId="{F9B271ED-D5D2-49B3-9A1D-5695CBDB7241}" destId="{2410E173-8920-4322-8DA2-41AA80832443}" srcOrd="0" destOrd="2" presId="urn:microsoft.com/office/officeart/2005/8/layout/vList6"/>
    <dgm:cxn modelId="{850A29E5-168B-431B-B0CE-74108387BDB7}" type="presParOf" srcId="{E01362ED-FB24-4C43-AF41-DB6DE8BAC93E}" destId="{6B129260-12EB-47C4-97E8-7D7D0C8C7A97}" srcOrd="0" destOrd="0" presId="urn:microsoft.com/office/officeart/2005/8/layout/vList6"/>
    <dgm:cxn modelId="{93ACFA82-9CCF-4D0F-B768-E8DCCE850B44}" type="presParOf" srcId="{6B129260-12EB-47C4-97E8-7D7D0C8C7A97}" destId="{CE83EECB-FC27-4F6B-B9B0-CFA46711E2A1}" srcOrd="0" destOrd="0" presId="urn:microsoft.com/office/officeart/2005/8/layout/vList6"/>
    <dgm:cxn modelId="{18755679-547C-493E-9CB5-DCE9A6CA7345}" type="presParOf" srcId="{6B129260-12EB-47C4-97E8-7D7D0C8C7A97}" destId="{2410E173-8920-4322-8DA2-41AA80832443}" srcOrd="1" destOrd="0" presId="urn:microsoft.com/office/officeart/2005/8/layout/vList6"/>
    <dgm:cxn modelId="{7D8633DB-D6AE-4FE7-925A-274333328F47}" type="presParOf" srcId="{E01362ED-FB24-4C43-AF41-DB6DE8BAC93E}" destId="{A95F05EE-1912-47D7-ABEA-9270E7E9DC5E}" srcOrd="1" destOrd="0" presId="urn:microsoft.com/office/officeart/2005/8/layout/vList6"/>
    <dgm:cxn modelId="{9D51C580-57BA-4650-8598-37552942D5A6}" type="presParOf" srcId="{E01362ED-FB24-4C43-AF41-DB6DE8BAC93E}" destId="{99D292D8-D8AE-4416-A3E2-CFCA5C5FE527}" srcOrd="2" destOrd="0" presId="urn:microsoft.com/office/officeart/2005/8/layout/vList6"/>
    <dgm:cxn modelId="{3D1DB35A-78F8-47A9-A4F0-F7FE17FD5055}" type="presParOf" srcId="{99D292D8-D8AE-4416-A3E2-CFCA5C5FE527}" destId="{8500DFEA-A18D-4395-8CFC-2864E72C1600}" srcOrd="0" destOrd="0" presId="urn:microsoft.com/office/officeart/2005/8/layout/vList6"/>
    <dgm:cxn modelId="{2C3BFEBB-1931-475C-B7F7-6B0A5927B011}" type="presParOf" srcId="{99D292D8-D8AE-4416-A3E2-CFCA5C5FE527}" destId="{E13BBD3A-0447-4302-97F0-1E5CA2B08719}" srcOrd="1" destOrd="0" presId="urn:microsoft.com/office/officeart/2005/8/layout/vList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2D79BA5-C6A6-46A6-87BE-A977535C76F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18F96CC9-F71B-484A-A5AD-26C28C569A7C}">
      <dgm:prSet phldrT="[Text]" phldr="0"/>
      <dgm:spPr/>
      <dgm:t>
        <a:bodyPr/>
        <a:lstStyle/>
        <a:p>
          <a:r>
            <a:rPr lang="en-US">
              <a:latin typeface="Arial Black" panose="020B0A04020102020204"/>
            </a:rPr>
            <a:t>Efficiency</a:t>
          </a:r>
          <a:endParaRPr lang="en-US"/>
        </a:p>
      </dgm:t>
    </dgm:pt>
    <dgm:pt modelId="{B8D0EA76-DDB9-452B-A862-D992121F6CBF}" type="parTrans" cxnId="{E7E11DA2-27D9-41FA-B90E-ACFE08B6DA94}">
      <dgm:prSet/>
      <dgm:spPr/>
      <dgm:t>
        <a:bodyPr/>
        <a:lstStyle/>
        <a:p>
          <a:endParaRPr lang="en-US"/>
        </a:p>
      </dgm:t>
    </dgm:pt>
    <dgm:pt modelId="{3027D82F-6380-4BDA-A0B4-8A76D797CA0D}" type="sibTrans" cxnId="{E7E11DA2-27D9-41FA-B90E-ACFE08B6DA94}">
      <dgm:prSet/>
      <dgm:spPr/>
      <dgm:t>
        <a:bodyPr/>
        <a:lstStyle/>
        <a:p>
          <a:endParaRPr lang="en-US"/>
        </a:p>
      </dgm:t>
    </dgm:pt>
    <dgm:pt modelId="{021AAC2D-6E32-4C9A-99BA-9656ABB5C546}">
      <dgm:prSet phldrT="[Text]" phldr="0"/>
      <dgm:spPr/>
      <dgm:t>
        <a:bodyPr/>
        <a:lstStyle/>
        <a:p>
          <a:r>
            <a:rPr lang="en-US">
              <a:latin typeface="Arial Black" panose="020B0A04020102020204"/>
            </a:rPr>
            <a:t>Vibration</a:t>
          </a:r>
          <a:endParaRPr lang="en-US"/>
        </a:p>
      </dgm:t>
    </dgm:pt>
    <dgm:pt modelId="{B0210DBE-BDBD-42A4-AF26-DF3E5685D939}" type="parTrans" cxnId="{892BA305-5477-4195-929F-5C5C29BE8D98}">
      <dgm:prSet/>
      <dgm:spPr/>
      <dgm:t>
        <a:bodyPr/>
        <a:lstStyle/>
        <a:p>
          <a:endParaRPr lang="en-US"/>
        </a:p>
      </dgm:t>
    </dgm:pt>
    <dgm:pt modelId="{A77A048C-B81E-446B-B813-723878DFB0BF}" type="sibTrans" cxnId="{892BA305-5477-4195-929F-5C5C29BE8D98}">
      <dgm:prSet/>
      <dgm:spPr/>
      <dgm:t>
        <a:bodyPr/>
        <a:lstStyle/>
        <a:p>
          <a:endParaRPr lang="en-US"/>
        </a:p>
      </dgm:t>
    </dgm:pt>
    <dgm:pt modelId="{3308BA1A-1521-4A0E-AD3D-727F9D009582}">
      <dgm:prSet phldrT="[Text]" phldr="0"/>
      <dgm:spPr/>
      <dgm:t>
        <a:bodyPr/>
        <a:lstStyle/>
        <a:p>
          <a:r>
            <a:rPr lang="en-US">
              <a:latin typeface="Arial Black" panose="020B0A04020102020204"/>
            </a:rPr>
            <a:t>Clearance</a:t>
          </a:r>
          <a:endParaRPr lang="en-US"/>
        </a:p>
      </dgm:t>
    </dgm:pt>
    <dgm:pt modelId="{4092EDDF-EA33-471E-A533-8A2F07961827}" type="parTrans" cxnId="{243EE7AA-2402-4502-8DC1-CAB1062AEABF}">
      <dgm:prSet/>
      <dgm:spPr/>
      <dgm:t>
        <a:bodyPr/>
        <a:lstStyle/>
        <a:p>
          <a:endParaRPr lang="en-US"/>
        </a:p>
      </dgm:t>
    </dgm:pt>
    <dgm:pt modelId="{A41FDA27-A046-4EA8-B67D-5626E84332BB}" type="sibTrans" cxnId="{243EE7AA-2402-4502-8DC1-CAB1062AEABF}">
      <dgm:prSet/>
      <dgm:spPr/>
      <dgm:t>
        <a:bodyPr/>
        <a:lstStyle/>
        <a:p>
          <a:endParaRPr lang="en-US"/>
        </a:p>
      </dgm:t>
    </dgm:pt>
    <dgm:pt modelId="{38790E42-6EDC-4C0E-8054-C9291681EAB0}">
      <dgm:prSet phldr="0"/>
      <dgm:spPr/>
      <dgm:t>
        <a:bodyPr/>
        <a:lstStyle/>
        <a:p>
          <a:pPr rtl="0"/>
          <a:r>
            <a:rPr lang="en-US" b="0">
              <a:latin typeface="Arial Black" panose="020B0A04020102020204"/>
            </a:rPr>
            <a:t>Higher thrust to drag ratio for two blade</a:t>
          </a:r>
        </a:p>
      </dgm:t>
    </dgm:pt>
    <dgm:pt modelId="{A43250A0-57F2-403B-8481-D4CB0291F330}" type="parTrans" cxnId="{8B0248D0-5689-405D-BA99-B3B51050F7EB}">
      <dgm:prSet/>
      <dgm:spPr/>
      <dgm:t>
        <a:bodyPr/>
        <a:lstStyle/>
        <a:p>
          <a:endParaRPr lang="en-US"/>
        </a:p>
      </dgm:t>
    </dgm:pt>
    <dgm:pt modelId="{D4292A58-A9CF-468E-BC0D-FEAB7376FF3E}" type="sibTrans" cxnId="{8B0248D0-5689-405D-BA99-B3B51050F7EB}">
      <dgm:prSet/>
      <dgm:spPr/>
      <dgm:t>
        <a:bodyPr/>
        <a:lstStyle/>
        <a:p>
          <a:endParaRPr lang="en-US"/>
        </a:p>
      </dgm:t>
    </dgm:pt>
    <dgm:pt modelId="{9942B826-C408-4126-9EBE-4920AEABC6C1}">
      <dgm:prSet phldr="0"/>
      <dgm:spPr/>
      <dgm:t>
        <a:bodyPr/>
        <a:lstStyle/>
        <a:p>
          <a:pPr rtl="0"/>
          <a:r>
            <a:rPr lang="en-US">
              <a:latin typeface="Arial Black" panose="020B0A04020102020204"/>
            </a:rPr>
            <a:t>Less pulse per revolution for three blade</a:t>
          </a:r>
        </a:p>
      </dgm:t>
    </dgm:pt>
    <dgm:pt modelId="{486D65D5-CB31-4FCF-B41F-C98B5728CF96}" type="parTrans" cxnId="{460D56B7-6FC5-4981-8D33-B10C0ADAF849}">
      <dgm:prSet/>
      <dgm:spPr/>
      <dgm:t>
        <a:bodyPr/>
        <a:lstStyle/>
        <a:p>
          <a:endParaRPr lang="en-US"/>
        </a:p>
      </dgm:t>
    </dgm:pt>
    <dgm:pt modelId="{DAB67DDF-7C71-4044-A2C5-0EB3AF788AB1}" type="sibTrans" cxnId="{460D56B7-6FC5-4981-8D33-B10C0ADAF849}">
      <dgm:prSet/>
      <dgm:spPr/>
      <dgm:t>
        <a:bodyPr/>
        <a:lstStyle/>
        <a:p>
          <a:endParaRPr lang="en-US"/>
        </a:p>
      </dgm:t>
    </dgm:pt>
    <dgm:pt modelId="{D4774399-1995-402E-A1FE-24793B98FDB5}">
      <dgm:prSet phldr="0"/>
      <dgm:spPr/>
      <dgm:t>
        <a:bodyPr/>
        <a:lstStyle/>
        <a:p>
          <a:pPr rtl="0"/>
          <a:r>
            <a:rPr lang="en-US">
              <a:latin typeface="Arial Black" panose="020B0A04020102020204"/>
            </a:rPr>
            <a:t>Similar thrust with extra clearance for three blade</a:t>
          </a:r>
        </a:p>
      </dgm:t>
    </dgm:pt>
    <dgm:pt modelId="{7D43B72F-E5FD-4601-91AE-CF64E8009251}" type="parTrans" cxnId="{5E0E486B-927D-46C8-AFFE-EA3B08F90CF0}">
      <dgm:prSet/>
      <dgm:spPr/>
      <dgm:t>
        <a:bodyPr/>
        <a:lstStyle/>
        <a:p>
          <a:endParaRPr lang="en-US"/>
        </a:p>
      </dgm:t>
    </dgm:pt>
    <dgm:pt modelId="{C56F2CEC-C51A-4C9A-B002-1F739957643B}" type="sibTrans" cxnId="{5E0E486B-927D-46C8-AFFE-EA3B08F90CF0}">
      <dgm:prSet/>
      <dgm:spPr/>
      <dgm:t>
        <a:bodyPr/>
        <a:lstStyle/>
        <a:p>
          <a:endParaRPr lang="en-US"/>
        </a:p>
      </dgm:t>
    </dgm:pt>
    <dgm:pt modelId="{2377915B-ADF0-4C47-8311-7AEFAB56CABF}" type="pres">
      <dgm:prSet presAssocID="{D2D79BA5-C6A6-46A6-87BE-A977535C76F0}" presName="linear" presStyleCnt="0">
        <dgm:presLayoutVars>
          <dgm:dir/>
          <dgm:animLvl val="lvl"/>
          <dgm:resizeHandles val="exact"/>
        </dgm:presLayoutVars>
      </dgm:prSet>
      <dgm:spPr/>
    </dgm:pt>
    <dgm:pt modelId="{FAA7682D-B4E9-41EC-BA6E-11CBF3FB8687}" type="pres">
      <dgm:prSet presAssocID="{18F96CC9-F71B-484A-A5AD-26C28C569A7C}" presName="parentLin" presStyleCnt="0"/>
      <dgm:spPr/>
    </dgm:pt>
    <dgm:pt modelId="{D020F733-8598-460B-8EE8-74F7AF693D96}" type="pres">
      <dgm:prSet presAssocID="{18F96CC9-F71B-484A-A5AD-26C28C569A7C}" presName="parentLeftMargin" presStyleLbl="node1" presStyleIdx="0" presStyleCnt="3"/>
      <dgm:spPr/>
    </dgm:pt>
    <dgm:pt modelId="{F98CE5FF-9B57-4F26-B197-4CC0DCAE2392}" type="pres">
      <dgm:prSet presAssocID="{18F96CC9-F71B-484A-A5AD-26C28C569A7C}" presName="parentText" presStyleLbl="node1" presStyleIdx="0" presStyleCnt="3" custLinFactX="-1587" custLinFactNeighborX="-100000" custLinFactNeighborY="-36212">
        <dgm:presLayoutVars>
          <dgm:chMax val="0"/>
          <dgm:bulletEnabled val="1"/>
        </dgm:presLayoutVars>
      </dgm:prSet>
      <dgm:spPr/>
    </dgm:pt>
    <dgm:pt modelId="{EF7639A2-F93E-471B-8B4A-1C6BC3459CDF}" type="pres">
      <dgm:prSet presAssocID="{18F96CC9-F71B-484A-A5AD-26C28C569A7C}" presName="negativeSpace" presStyleCnt="0"/>
      <dgm:spPr/>
    </dgm:pt>
    <dgm:pt modelId="{798A56C4-9CE7-429E-8797-ED38E1419B46}" type="pres">
      <dgm:prSet presAssocID="{18F96CC9-F71B-484A-A5AD-26C28C569A7C}" presName="childText" presStyleLbl="conFgAcc1" presStyleIdx="0" presStyleCnt="3" custLinFactNeighborX="1512" custLinFactNeighborY="-47371">
        <dgm:presLayoutVars>
          <dgm:bulletEnabled val="1"/>
        </dgm:presLayoutVars>
      </dgm:prSet>
      <dgm:spPr/>
    </dgm:pt>
    <dgm:pt modelId="{3ED00657-145A-4A52-A2E2-7617141A2A80}" type="pres">
      <dgm:prSet presAssocID="{3027D82F-6380-4BDA-A0B4-8A76D797CA0D}" presName="spaceBetweenRectangles" presStyleCnt="0"/>
      <dgm:spPr/>
    </dgm:pt>
    <dgm:pt modelId="{26922897-28FC-4EC2-9FC2-D57F4C780FF9}" type="pres">
      <dgm:prSet presAssocID="{021AAC2D-6E32-4C9A-99BA-9656ABB5C546}" presName="parentLin" presStyleCnt="0"/>
      <dgm:spPr/>
    </dgm:pt>
    <dgm:pt modelId="{9BF5D608-8206-4CE8-B8AD-B9D178BA2BD0}" type="pres">
      <dgm:prSet presAssocID="{021AAC2D-6E32-4C9A-99BA-9656ABB5C546}" presName="parentLeftMargin" presStyleLbl="node1" presStyleIdx="0" presStyleCnt="3"/>
      <dgm:spPr/>
    </dgm:pt>
    <dgm:pt modelId="{07CD9B3C-8268-4036-929E-D582E56D8E30}" type="pres">
      <dgm:prSet presAssocID="{021AAC2D-6E32-4C9A-99BA-9656ABB5C546}" presName="parentText" presStyleLbl="node1" presStyleIdx="1" presStyleCnt="3" custLinFactNeighborX="-100000" custLinFactNeighborY="-33103">
        <dgm:presLayoutVars>
          <dgm:chMax val="0"/>
          <dgm:bulletEnabled val="1"/>
        </dgm:presLayoutVars>
      </dgm:prSet>
      <dgm:spPr/>
    </dgm:pt>
    <dgm:pt modelId="{50605A5A-E19F-433D-9D25-87F0DE8B6714}" type="pres">
      <dgm:prSet presAssocID="{021AAC2D-6E32-4C9A-99BA-9656ABB5C546}" presName="negativeSpace" presStyleCnt="0"/>
      <dgm:spPr/>
    </dgm:pt>
    <dgm:pt modelId="{A9DBC147-CA4E-48C2-BB8C-571CFD297267}" type="pres">
      <dgm:prSet presAssocID="{021AAC2D-6E32-4C9A-99BA-9656ABB5C546}" presName="childText" presStyleLbl="conFgAcc1" presStyleIdx="1" presStyleCnt="3" custLinFactNeighborX="-556" custLinFactNeighborY="-31358">
        <dgm:presLayoutVars>
          <dgm:bulletEnabled val="1"/>
        </dgm:presLayoutVars>
      </dgm:prSet>
      <dgm:spPr/>
    </dgm:pt>
    <dgm:pt modelId="{9ED17858-A722-481C-ABFA-F8A30343A623}" type="pres">
      <dgm:prSet presAssocID="{A77A048C-B81E-446B-B813-723878DFB0BF}" presName="spaceBetweenRectangles" presStyleCnt="0"/>
      <dgm:spPr/>
    </dgm:pt>
    <dgm:pt modelId="{D4D181E7-32E7-45B7-AC3C-35B0D90EB995}" type="pres">
      <dgm:prSet presAssocID="{3308BA1A-1521-4A0E-AD3D-727F9D009582}" presName="parentLin" presStyleCnt="0"/>
      <dgm:spPr/>
    </dgm:pt>
    <dgm:pt modelId="{C970BEBB-768B-4536-B286-4CE8BE1A2F6F}" type="pres">
      <dgm:prSet presAssocID="{3308BA1A-1521-4A0E-AD3D-727F9D009582}" presName="parentLeftMargin" presStyleLbl="node1" presStyleIdx="1" presStyleCnt="3"/>
      <dgm:spPr/>
    </dgm:pt>
    <dgm:pt modelId="{C294CF30-CB39-4108-9D2C-467DB8D5F945}" type="pres">
      <dgm:prSet presAssocID="{3308BA1A-1521-4A0E-AD3D-727F9D009582}" presName="parentText" presStyleLbl="node1" presStyleIdx="2" presStyleCnt="3" custLinFactX="-397" custLinFactNeighborX="-100000" custLinFactNeighborY="-29993">
        <dgm:presLayoutVars>
          <dgm:chMax val="0"/>
          <dgm:bulletEnabled val="1"/>
        </dgm:presLayoutVars>
      </dgm:prSet>
      <dgm:spPr/>
    </dgm:pt>
    <dgm:pt modelId="{463E9C30-3545-45CD-9FE8-08DA752F5233}" type="pres">
      <dgm:prSet presAssocID="{3308BA1A-1521-4A0E-AD3D-727F9D009582}" presName="negativeSpace" presStyleCnt="0"/>
      <dgm:spPr/>
    </dgm:pt>
    <dgm:pt modelId="{C7912DAD-8D7C-43F2-AD15-C2B0D45AA429}" type="pres">
      <dgm:prSet presAssocID="{3308BA1A-1521-4A0E-AD3D-727F9D009582}" presName="childText" presStyleLbl="conFgAcc1" presStyleIdx="2" presStyleCnt="3" custLinFactNeighborX="1512" custLinFactNeighborY="-40154">
        <dgm:presLayoutVars>
          <dgm:bulletEnabled val="1"/>
        </dgm:presLayoutVars>
      </dgm:prSet>
      <dgm:spPr/>
    </dgm:pt>
  </dgm:ptLst>
  <dgm:cxnLst>
    <dgm:cxn modelId="{892BA305-5477-4195-929F-5C5C29BE8D98}" srcId="{D2D79BA5-C6A6-46A6-87BE-A977535C76F0}" destId="{021AAC2D-6E32-4C9A-99BA-9656ABB5C546}" srcOrd="1" destOrd="0" parTransId="{B0210DBE-BDBD-42A4-AF26-DF3E5685D939}" sibTransId="{A77A048C-B81E-446B-B813-723878DFB0BF}"/>
    <dgm:cxn modelId="{AC2B0817-2F25-4899-80D1-C2AF97904DCA}" type="presOf" srcId="{18F96CC9-F71B-484A-A5AD-26C28C569A7C}" destId="{F98CE5FF-9B57-4F26-B197-4CC0DCAE2392}" srcOrd="1" destOrd="0" presId="urn:microsoft.com/office/officeart/2005/8/layout/list1"/>
    <dgm:cxn modelId="{02C9BB2A-6B67-489C-966C-BFAB4357CB5C}" type="presOf" srcId="{021AAC2D-6E32-4C9A-99BA-9656ABB5C546}" destId="{07CD9B3C-8268-4036-929E-D582E56D8E30}" srcOrd="1" destOrd="0" presId="urn:microsoft.com/office/officeart/2005/8/layout/list1"/>
    <dgm:cxn modelId="{3D61FA36-65E9-467E-B61C-817A1543DBEB}" type="presOf" srcId="{D4774399-1995-402E-A1FE-24793B98FDB5}" destId="{C7912DAD-8D7C-43F2-AD15-C2B0D45AA429}" srcOrd="0" destOrd="0" presId="urn:microsoft.com/office/officeart/2005/8/layout/list1"/>
    <dgm:cxn modelId="{5E0E486B-927D-46C8-AFFE-EA3B08F90CF0}" srcId="{3308BA1A-1521-4A0E-AD3D-727F9D009582}" destId="{D4774399-1995-402E-A1FE-24793B98FDB5}" srcOrd="0" destOrd="0" parTransId="{7D43B72F-E5FD-4601-91AE-CF64E8009251}" sibTransId="{C56F2CEC-C51A-4C9A-B002-1F739957643B}"/>
    <dgm:cxn modelId="{9EB6D25A-3002-4BBB-8180-E3D4C0FB0034}" type="presOf" srcId="{9942B826-C408-4126-9EBE-4920AEABC6C1}" destId="{A9DBC147-CA4E-48C2-BB8C-571CFD297267}" srcOrd="0" destOrd="0" presId="urn:microsoft.com/office/officeart/2005/8/layout/list1"/>
    <dgm:cxn modelId="{A026828F-BB7F-4434-A504-5DC8D6050299}" type="presOf" srcId="{18F96CC9-F71B-484A-A5AD-26C28C569A7C}" destId="{D020F733-8598-460B-8EE8-74F7AF693D96}" srcOrd="0" destOrd="0" presId="urn:microsoft.com/office/officeart/2005/8/layout/list1"/>
    <dgm:cxn modelId="{85615E95-7D0E-490D-90DF-9E038DFEF7AA}" type="presOf" srcId="{3308BA1A-1521-4A0E-AD3D-727F9D009582}" destId="{C970BEBB-768B-4536-B286-4CE8BE1A2F6F}" srcOrd="0" destOrd="0" presId="urn:microsoft.com/office/officeart/2005/8/layout/list1"/>
    <dgm:cxn modelId="{C87C5E95-B1C5-4C23-8B93-0CBB6903D41B}" type="presOf" srcId="{3308BA1A-1521-4A0E-AD3D-727F9D009582}" destId="{C294CF30-CB39-4108-9D2C-467DB8D5F945}" srcOrd="1" destOrd="0" presId="urn:microsoft.com/office/officeart/2005/8/layout/list1"/>
    <dgm:cxn modelId="{E7E11DA2-27D9-41FA-B90E-ACFE08B6DA94}" srcId="{D2D79BA5-C6A6-46A6-87BE-A977535C76F0}" destId="{18F96CC9-F71B-484A-A5AD-26C28C569A7C}" srcOrd="0" destOrd="0" parTransId="{B8D0EA76-DDB9-452B-A862-D992121F6CBF}" sibTransId="{3027D82F-6380-4BDA-A0B4-8A76D797CA0D}"/>
    <dgm:cxn modelId="{243EE7AA-2402-4502-8DC1-CAB1062AEABF}" srcId="{D2D79BA5-C6A6-46A6-87BE-A977535C76F0}" destId="{3308BA1A-1521-4A0E-AD3D-727F9D009582}" srcOrd="2" destOrd="0" parTransId="{4092EDDF-EA33-471E-A533-8A2F07961827}" sibTransId="{A41FDA27-A046-4EA8-B67D-5626E84332BB}"/>
    <dgm:cxn modelId="{460D56B7-6FC5-4981-8D33-B10C0ADAF849}" srcId="{021AAC2D-6E32-4C9A-99BA-9656ABB5C546}" destId="{9942B826-C408-4126-9EBE-4920AEABC6C1}" srcOrd="0" destOrd="0" parTransId="{486D65D5-CB31-4FCF-B41F-C98B5728CF96}" sibTransId="{DAB67DDF-7C71-4044-A2C5-0EB3AF788AB1}"/>
    <dgm:cxn modelId="{E0290CB9-F281-44F5-942A-8384868CF1BC}" type="presOf" srcId="{021AAC2D-6E32-4C9A-99BA-9656ABB5C546}" destId="{9BF5D608-8206-4CE8-B8AD-B9D178BA2BD0}" srcOrd="0" destOrd="0" presId="urn:microsoft.com/office/officeart/2005/8/layout/list1"/>
    <dgm:cxn modelId="{F2669ABB-F912-4498-8BF9-730786656541}" type="presOf" srcId="{D2D79BA5-C6A6-46A6-87BE-A977535C76F0}" destId="{2377915B-ADF0-4C47-8311-7AEFAB56CABF}" srcOrd="0" destOrd="0" presId="urn:microsoft.com/office/officeart/2005/8/layout/list1"/>
    <dgm:cxn modelId="{8B0248D0-5689-405D-BA99-B3B51050F7EB}" srcId="{18F96CC9-F71B-484A-A5AD-26C28C569A7C}" destId="{38790E42-6EDC-4C0E-8054-C9291681EAB0}" srcOrd="0" destOrd="0" parTransId="{A43250A0-57F2-403B-8481-D4CB0291F330}" sibTransId="{D4292A58-A9CF-468E-BC0D-FEAB7376FF3E}"/>
    <dgm:cxn modelId="{B1975AE6-0FB0-48A5-9EE5-E284456E057F}" type="presOf" srcId="{38790E42-6EDC-4C0E-8054-C9291681EAB0}" destId="{798A56C4-9CE7-429E-8797-ED38E1419B46}" srcOrd="0" destOrd="0" presId="urn:microsoft.com/office/officeart/2005/8/layout/list1"/>
    <dgm:cxn modelId="{8E81CF7C-30E2-4BA7-94BE-20920E4EB21F}" type="presParOf" srcId="{2377915B-ADF0-4C47-8311-7AEFAB56CABF}" destId="{FAA7682D-B4E9-41EC-BA6E-11CBF3FB8687}" srcOrd="0" destOrd="0" presId="urn:microsoft.com/office/officeart/2005/8/layout/list1"/>
    <dgm:cxn modelId="{A6AE3B25-2BB3-4AA6-80F8-7950384663FC}" type="presParOf" srcId="{FAA7682D-B4E9-41EC-BA6E-11CBF3FB8687}" destId="{D020F733-8598-460B-8EE8-74F7AF693D96}" srcOrd="0" destOrd="0" presId="urn:microsoft.com/office/officeart/2005/8/layout/list1"/>
    <dgm:cxn modelId="{4CC68831-08FB-4BE4-BFD7-E3301C4D4AA4}" type="presParOf" srcId="{FAA7682D-B4E9-41EC-BA6E-11CBF3FB8687}" destId="{F98CE5FF-9B57-4F26-B197-4CC0DCAE2392}" srcOrd="1" destOrd="0" presId="urn:microsoft.com/office/officeart/2005/8/layout/list1"/>
    <dgm:cxn modelId="{8C6254F7-3658-4D3D-A8C5-61FF12C9CE4F}" type="presParOf" srcId="{2377915B-ADF0-4C47-8311-7AEFAB56CABF}" destId="{EF7639A2-F93E-471B-8B4A-1C6BC3459CDF}" srcOrd="1" destOrd="0" presId="urn:microsoft.com/office/officeart/2005/8/layout/list1"/>
    <dgm:cxn modelId="{66ECE0C3-ECEB-4987-8F3A-759BF0859F23}" type="presParOf" srcId="{2377915B-ADF0-4C47-8311-7AEFAB56CABF}" destId="{798A56C4-9CE7-429E-8797-ED38E1419B46}" srcOrd="2" destOrd="0" presId="urn:microsoft.com/office/officeart/2005/8/layout/list1"/>
    <dgm:cxn modelId="{3F56FCF2-C195-4590-8F73-43784A5C7C28}" type="presParOf" srcId="{2377915B-ADF0-4C47-8311-7AEFAB56CABF}" destId="{3ED00657-145A-4A52-A2E2-7617141A2A80}" srcOrd="3" destOrd="0" presId="urn:microsoft.com/office/officeart/2005/8/layout/list1"/>
    <dgm:cxn modelId="{1699FB27-ADF4-4295-ABC6-52B97127FE0D}" type="presParOf" srcId="{2377915B-ADF0-4C47-8311-7AEFAB56CABF}" destId="{26922897-28FC-4EC2-9FC2-D57F4C780FF9}" srcOrd="4" destOrd="0" presId="urn:microsoft.com/office/officeart/2005/8/layout/list1"/>
    <dgm:cxn modelId="{C2997D75-86C5-41DC-978C-E5CCDE09A9E1}" type="presParOf" srcId="{26922897-28FC-4EC2-9FC2-D57F4C780FF9}" destId="{9BF5D608-8206-4CE8-B8AD-B9D178BA2BD0}" srcOrd="0" destOrd="0" presId="urn:microsoft.com/office/officeart/2005/8/layout/list1"/>
    <dgm:cxn modelId="{90A3E153-F19F-41C8-A947-851590E9E3D4}" type="presParOf" srcId="{26922897-28FC-4EC2-9FC2-D57F4C780FF9}" destId="{07CD9B3C-8268-4036-929E-D582E56D8E30}" srcOrd="1" destOrd="0" presId="urn:microsoft.com/office/officeart/2005/8/layout/list1"/>
    <dgm:cxn modelId="{E83B1677-B781-4AA2-9F04-9435CF21141A}" type="presParOf" srcId="{2377915B-ADF0-4C47-8311-7AEFAB56CABF}" destId="{50605A5A-E19F-433D-9D25-87F0DE8B6714}" srcOrd="5" destOrd="0" presId="urn:microsoft.com/office/officeart/2005/8/layout/list1"/>
    <dgm:cxn modelId="{B774367B-1E5A-48E2-A015-6681DA880BD6}" type="presParOf" srcId="{2377915B-ADF0-4C47-8311-7AEFAB56CABF}" destId="{A9DBC147-CA4E-48C2-BB8C-571CFD297267}" srcOrd="6" destOrd="0" presId="urn:microsoft.com/office/officeart/2005/8/layout/list1"/>
    <dgm:cxn modelId="{5AAAFC94-CB15-4A69-B86E-8DADDB4CA3B3}" type="presParOf" srcId="{2377915B-ADF0-4C47-8311-7AEFAB56CABF}" destId="{9ED17858-A722-481C-ABFA-F8A30343A623}" srcOrd="7" destOrd="0" presId="urn:microsoft.com/office/officeart/2005/8/layout/list1"/>
    <dgm:cxn modelId="{350F89EC-A864-4F66-93CE-8CC6C9F3E597}" type="presParOf" srcId="{2377915B-ADF0-4C47-8311-7AEFAB56CABF}" destId="{D4D181E7-32E7-45B7-AC3C-35B0D90EB995}" srcOrd="8" destOrd="0" presId="urn:microsoft.com/office/officeart/2005/8/layout/list1"/>
    <dgm:cxn modelId="{C3217F82-13D9-41B1-A34A-1D20DA666640}" type="presParOf" srcId="{D4D181E7-32E7-45B7-AC3C-35B0D90EB995}" destId="{C970BEBB-768B-4536-B286-4CE8BE1A2F6F}" srcOrd="0" destOrd="0" presId="urn:microsoft.com/office/officeart/2005/8/layout/list1"/>
    <dgm:cxn modelId="{C7F3CB23-7F47-43FC-9AB1-7D1A4DAA9BF8}" type="presParOf" srcId="{D4D181E7-32E7-45B7-AC3C-35B0D90EB995}" destId="{C294CF30-CB39-4108-9D2C-467DB8D5F945}" srcOrd="1" destOrd="0" presId="urn:microsoft.com/office/officeart/2005/8/layout/list1"/>
    <dgm:cxn modelId="{23973FB8-A1DA-41C0-84E2-A7BFD673EC1F}" type="presParOf" srcId="{2377915B-ADF0-4C47-8311-7AEFAB56CABF}" destId="{463E9C30-3545-45CD-9FE8-08DA752F5233}" srcOrd="9" destOrd="0" presId="urn:microsoft.com/office/officeart/2005/8/layout/list1"/>
    <dgm:cxn modelId="{CE78A165-AF5E-4ED9-9A2B-0CCFB75C0364}" type="presParOf" srcId="{2377915B-ADF0-4C47-8311-7AEFAB56CABF}" destId="{C7912DAD-8D7C-43F2-AD15-C2B0D45AA429}"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98EBFFF-743D-4A7D-B014-CF6D7394534C}" type="doc">
      <dgm:prSet loTypeId="urn:microsoft.com/office/officeart/2005/8/layout/chevron2" loCatId="process" qsTypeId="urn:microsoft.com/office/officeart/2005/8/quickstyle/simple2" qsCatId="simple" csTypeId="urn:microsoft.com/office/officeart/2005/8/colors/accent2_2" csCatId="accent2" phldr="1"/>
      <dgm:spPr/>
      <dgm:t>
        <a:bodyPr/>
        <a:lstStyle/>
        <a:p>
          <a:endParaRPr lang="en-US"/>
        </a:p>
      </dgm:t>
    </dgm:pt>
    <dgm:pt modelId="{2221ACAC-095B-416F-9862-B13633EFC8C7}">
      <dgm:prSet phldrT="[Text]" phldr="0"/>
      <dgm:spPr/>
      <dgm:t>
        <a:bodyPr/>
        <a:lstStyle/>
        <a:p>
          <a:pPr rtl="0"/>
          <a:r>
            <a:rPr lang="en-US">
              <a:latin typeface="Arial Black" panose="020B0A04020102020204"/>
            </a:rPr>
            <a:t>Customer Needs</a:t>
          </a:r>
          <a:endParaRPr lang="en-US"/>
        </a:p>
      </dgm:t>
    </dgm:pt>
    <dgm:pt modelId="{D211B8F6-DA50-4984-83D8-1D23B45BE1F4}" type="parTrans" cxnId="{4A4C9BD0-F619-44A2-9D0E-7D83B700745A}">
      <dgm:prSet/>
      <dgm:spPr/>
      <dgm:t>
        <a:bodyPr/>
        <a:lstStyle/>
        <a:p>
          <a:endParaRPr lang="en-US"/>
        </a:p>
      </dgm:t>
    </dgm:pt>
    <dgm:pt modelId="{8CA88540-3718-4052-93D0-65FB3AE096DF}" type="sibTrans" cxnId="{4A4C9BD0-F619-44A2-9D0E-7D83B700745A}">
      <dgm:prSet/>
      <dgm:spPr/>
      <dgm:t>
        <a:bodyPr/>
        <a:lstStyle/>
        <a:p>
          <a:endParaRPr lang="en-US"/>
        </a:p>
      </dgm:t>
    </dgm:pt>
    <dgm:pt modelId="{CD2BB017-E026-4C77-A860-158BC3B8FDBC}">
      <dgm:prSet phldrT="[Text]" phldr="0"/>
      <dgm:spPr/>
      <dgm:t>
        <a:bodyPr/>
        <a:lstStyle/>
        <a:p>
          <a:pPr rtl="0"/>
          <a:r>
            <a:rPr lang="en-US">
              <a:latin typeface="Arial Black" panose="020B0A04020102020204"/>
            </a:rPr>
            <a:t>Comply with SAE guidelines</a:t>
          </a:r>
          <a:endParaRPr lang="en-US"/>
        </a:p>
      </dgm:t>
    </dgm:pt>
    <dgm:pt modelId="{CB34FEC0-3271-4BD2-BB7D-8B13C53701C3}" type="parTrans" cxnId="{D61C2239-37A4-491F-8789-50771B9088F8}">
      <dgm:prSet/>
      <dgm:spPr/>
      <dgm:t>
        <a:bodyPr/>
        <a:lstStyle/>
        <a:p>
          <a:endParaRPr lang="en-US"/>
        </a:p>
      </dgm:t>
    </dgm:pt>
    <dgm:pt modelId="{2B1E82A0-EB9D-4AA7-B283-938E3B6296EA}" type="sibTrans" cxnId="{D61C2239-37A4-491F-8789-50771B9088F8}">
      <dgm:prSet/>
      <dgm:spPr/>
      <dgm:t>
        <a:bodyPr/>
        <a:lstStyle/>
        <a:p>
          <a:endParaRPr lang="en-US"/>
        </a:p>
      </dgm:t>
    </dgm:pt>
    <dgm:pt modelId="{08260CC2-5315-4E3C-BFB3-F9CE6E85F806}">
      <dgm:prSet phldr="0"/>
      <dgm:spPr/>
      <dgm:t>
        <a:bodyPr/>
        <a:lstStyle/>
        <a:p>
          <a:pPr rtl="0"/>
          <a:r>
            <a:rPr lang="en-US">
              <a:latin typeface="Arial Black" panose="020B0A04020102020204"/>
            </a:rPr>
            <a:t>Engineering Characteristics</a:t>
          </a:r>
          <a:endParaRPr lang="en-US"/>
        </a:p>
      </dgm:t>
    </dgm:pt>
    <dgm:pt modelId="{4DFE505F-A1A6-497F-9218-3235B7C50313}" type="parTrans" cxnId="{70B833AD-3841-4B47-9E63-89FA963E0A2F}">
      <dgm:prSet/>
      <dgm:spPr/>
      <dgm:t>
        <a:bodyPr/>
        <a:lstStyle/>
        <a:p>
          <a:endParaRPr lang="en-US"/>
        </a:p>
      </dgm:t>
    </dgm:pt>
    <dgm:pt modelId="{629E00BD-D979-4558-A81C-92E7FD9C2581}" type="sibTrans" cxnId="{70B833AD-3841-4B47-9E63-89FA963E0A2F}">
      <dgm:prSet/>
      <dgm:spPr/>
      <dgm:t>
        <a:bodyPr/>
        <a:lstStyle/>
        <a:p>
          <a:endParaRPr lang="en-US"/>
        </a:p>
      </dgm:t>
    </dgm:pt>
    <dgm:pt modelId="{9E58327F-58AD-4961-810B-CFC4EF9B78BF}">
      <dgm:prSet phldr="0"/>
      <dgm:spPr/>
      <dgm:t>
        <a:bodyPr/>
        <a:lstStyle/>
        <a:p>
          <a:r>
            <a:rPr lang="en-US" b="0">
              <a:latin typeface="Arial Black" panose="020B0A04020102020204"/>
            </a:rPr>
            <a:t>Weight</a:t>
          </a:r>
        </a:p>
      </dgm:t>
    </dgm:pt>
    <dgm:pt modelId="{E8BF2673-1CB8-40DD-A91A-D51F6EBAD958}" type="parTrans" cxnId="{92EE5691-45E8-48CC-9842-86DBD8BEE722}">
      <dgm:prSet/>
      <dgm:spPr/>
      <dgm:t>
        <a:bodyPr/>
        <a:lstStyle/>
        <a:p>
          <a:endParaRPr lang="en-US"/>
        </a:p>
      </dgm:t>
    </dgm:pt>
    <dgm:pt modelId="{0A84A59D-8E02-4EBF-916C-72FACB75F2CF}" type="sibTrans" cxnId="{92EE5691-45E8-48CC-9842-86DBD8BEE722}">
      <dgm:prSet/>
      <dgm:spPr/>
      <dgm:t>
        <a:bodyPr/>
        <a:lstStyle/>
        <a:p>
          <a:endParaRPr lang="en-US"/>
        </a:p>
      </dgm:t>
    </dgm:pt>
    <dgm:pt modelId="{168A7B7F-30B9-4B1C-BE91-B0D5E5BF787B}">
      <dgm:prSet phldr="0"/>
      <dgm:spPr/>
      <dgm:t>
        <a:bodyPr/>
        <a:lstStyle/>
        <a:p>
          <a:pPr rtl="0"/>
          <a:r>
            <a:rPr lang="en-US" b="0">
              <a:latin typeface="Arial Black" panose="020B0A04020102020204"/>
            </a:rPr>
            <a:t>Control Surface Deflection</a:t>
          </a:r>
        </a:p>
      </dgm:t>
    </dgm:pt>
    <dgm:pt modelId="{87100DD7-FA3F-4708-957C-1C50CF726A54}" type="parTrans" cxnId="{7CC9CC75-0EAB-4C7C-8F05-F4FA68A63581}">
      <dgm:prSet/>
      <dgm:spPr/>
      <dgm:t>
        <a:bodyPr/>
        <a:lstStyle/>
        <a:p>
          <a:endParaRPr lang="en-US"/>
        </a:p>
      </dgm:t>
    </dgm:pt>
    <dgm:pt modelId="{B967A4D0-8F20-4293-8473-1043127D5B70}" type="sibTrans" cxnId="{7CC9CC75-0EAB-4C7C-8F05-F4FA68A63581}">
      <dgm:prSet/>
      <dgm:spPr/>
      <dgm:t>
        <a:bodyPr/>
        <a:lstStyle/>
        <a:p>
          <a:endParaRPr lang="en-US"/>
        </a:p>
      </dgm:t>
    </dgm:pt>
    <dgm:pt modelId="{0FE8FC38-52F7-4911-8289-882FBCD111DC}">
      <dgm:prSet phldr="0"/>
      <dgm:spPr/>
      <dgm:t>
        <a:bodyPr/>
        <a:lstStyle/>
        <a:p>
          <a:pPr rtl="0"/>
          <a:r>
            <a:rPr lang="en-US" b="0">
              <a:latin typeface="Arial Black" panose="020B0A04020102020204"/>
            </a:rPr>
            <a:t>Static Margin</a:t>
          </a:r>
        </a:p>
      </dgm:t>
    </dgm:pt>
    <dgm:pt modelId="{92364207-0E2E-4CB4-A4B1-84889C88E674}" type="parTrans" cxnId="{EFBA641B-EA6B-4F26-8BEC-16FA9775030E}">
      <dgm:prSet/>
      <dgm:spPr/>
      <dgm:t>
        <a:bodyPr/>
        <a:lstStyle/>
        <a:p>
          <a:endParaRPr lang="en-US"/>
        </a:p>
      </dgm:t>
    </dgm:pt>
    <dgm:pt modelId="{D6D7B4BD-561F-4E8C-8877-47169E1E6B8A}" type="sibTrans" cxnId="{EFBA641B-EA6B-4F26-8BEC-16FA9775030E}">
      <dgm:prSet/>
      <dgm:spPr/>
      <dgm:t>
        <a:bodyPr/>
        <a:lstStyle/>
        <a:p>
          <a:endParaRPr lang="en-US"/>
        </a:p>
      </dgm:t>
    </dgm:pt>
    <dgm:pt modelId="{BEE2D459-B14D-4574-A554-87B985DAA33D}">
      <dgm:prSet phldr="0"/>
      <dgm:spPr/>
      <dgm:t>
        <a:bodyPr/>
        <a:lstStyle/>
        <a:p>
          <a:pPr rtl="0"/>
          <a:r>
            <a:rPr lang="en-US" b="0">
              <a:latin typeface="Arial Black" panose="020B0A04020102020204"/>
            </a:rPr>
            <a:t>Thrust Force</a:t>
          </a:r>
        </a:p>
      </dgm:t>
    </dgm:pt>
    <dgm:pt modelId="{80F2376C-4E68-4DAB-8305-F19729E1AD1A}" type="parTrans" cxnId="{6E245206-8564-470B-AB54-62A1B2FF7F5C}">
      <dgm:prSet/>
      <dgm:spPr/>
      <dgm:t>
        <a:bodyPr/>
        <a:lstStyle/>
        <a:p>
          <a:endParaRPr lang="en-US"/>
        </a:p>
      </dgm:t>
    </dgm:pt>
    <dgm:pt modelId="{400774F2-9DA2-4493-9DBC-FA62CFECDBFB}" type="sibTrans" cxnId="{6E245206-8564-470B-AB54-62A1B2FF7F5C}">
      <dgm:prSet/>
      <dgm:spPr/>
      <dgm:t>
        <a:bodyPr/>
        <a:lstStyle/>
        <a:p>
          <a:endParaRPr lang="en-US"/>
        </a:p>
      </dgm:t>
    </dgm:pt>
    <dgm:pt modelId="{3D355141-DBC0-433A-8F0E-31079C37BC86}">
      <dgm:prSet phldr="0"/>
      <dgm:spPr/>
      <dgm:t>
        <a:bodyPr/>
        <a:lstStyle/>
        <a:p>
          <a:pPr rtl="0"/>
          <a:r>
            <a:rPr lang="en-US" b="0">
              <a:latin typeface="Arial Black" panose="020B0A04020102020204"/>
            </a:rPr>
            <a:t>Resistance to stress</a:t>
          </a:r>
        </a:p>
      </dgm:t>
    </dgm:pt>
    <dgm:pt modelId="{F8814B82-1006-447E-AA33-28E3F31C5437}" type="parTrans" cxnId="{734B7C60-2EA8-495A-9437-47C68D8C2499}">
      <dgm:prSet/>
      <dgm:spPr/>
      <dgm:t>
        <a:bodyPr/>
        <a:lstStyle/>
        <a:p>
          <a:endParaRPr lang="en-US"/>
        </a:p>
      </dgm:t>
    </dgm:pt>
    <dgm:pt modelId="{C9496EDC-6FEA-44A3-A5B5-392563F323E9}" type="sibTrans" cxnId="{734B7C60-2EA8-495A-9437-47C68D8C2499}">
      <dgm:prSet/>
      <dgm:spPr/>
      <dgm:t>
        <a:bodyPr/>
        <a:lstStyle/>
        <a:p>
          <a:endParaRPr lang="en-US"/>
        </a:p>
      </dgm:t>
    </dgm:pt>
    <dgm:pt modelId="{3585AA7A-6548-4577-AC88-C8D4F0F4A55F}">
      <dgm:prSet phldr="0"/>
      <dgm:spPr/>
      <dgm:t>
        <a:bodyPr/>
        <a:lstStyle/>
        <a:p>
          <a:r>
            <a:rPr lang="en-US">
              <a:latin typeface="Arial Black" panose="020B0A04020102020204"/>
            </a:rPr>
            <a:t>Innovate</a:t>
          </a:r>
        </a:p>
      </dgm:t>
    </dgm:pt>
    <dgm:pt modelId="{BC8CA579-EE83-4167-9A59-E4D74BC719D2}" type="parTrans" cxnId="{685EEC7D-56D3-4849-8386-2A13CA603AAD}">
      <dgm:prSet/>
      <dgm:spPr/>
      <dgm:t>
        <a:bodyPr/>
        <a:lstStyle/>
        <a:p>
          <a:endParaRPr lang="en-US"/>
        </a:p>
      </dgm:t>
    </dgm:pt>
    <dgm:pt modelId="{C5D8AA9F-784D-4C17-9895-4A7A18DC6CC2}" type="sibTrans" cxnId="{685EEC7D-56D3-4849-8386-2A13CA603AAD}">
      <dgm:prSet/>
      <dgm:spPr/>
      <dgm:t>
        <a:bodyPr/>
        <a:lstStyle/>
        <a:p>
          <a:endParaRPr lang="en-US"/>
        </a:p>
      </dgm:t>
    </dgm:pt>
    <dgm:pt modelId="{2CC5A72B-B0E4-48F3-8AEC-C5D44A85A35C}">
      <dgm:prSet phldr="0"/>
      <dgm:spPr/>
      <dgm:t>
        <a:bodyPr/>
        <a:lstStyle/>
        <a:p>
          <a:pPr rtl="0"/>
          <a:r>
            <a:rPr lang="en-US">
              <a:latin typeface="Arial Black" panose="020B0A04020102020204"/>
            </a:rPr>
            <a:t>3D Printed </a:t>
          </a:r>
        </a:p>
      </dgm:t>
    </dgm:pt>
    <dgm:pt modelId="{4B3D4530-F977-4E65-A6B5-398DED7841BF}" type="parTrans" cxnId="{30263AB9-CCE0-4ED9-8E32-1136F8BFD408}">
      <dgm:prSet/>
      <dgm:spPr/>
      <dgm:t>
        <a:bodyPr/>
        <a:lstStyle/>
        <a:p>
          <a:endParaRPr lang="en-US"/>
        </a:p>
      </dgm:t>
    </dgm:pt>
    <dgm:pt modelId="{BE43681D-F973-4FFD-8229-B396146BC60F}" type="sibTrans" cxnId="{30263AB9-CCE0-4ED9-8E32-1136F8BFD408}">
      <dgm:prSet/>
      <dgm:spPr/>
      <dgm:t>
        <a:bodyPr/>
        <a:lstStyle/>
        <a:p>
          <a:endParaRPr lang="en-US"/>
        </a:p>
      </dgm:t>
    </dgm:pt>
    <dgm:pt modelId="{8CA8EF96-9247-46D7-902A-39C5EB5AE0F4}" type="pres">
      <dgm:prSet presAssocID="{498EBFFF-743D-4A7D-B014-CF6D7394534C}" presName="linearFlow" presStyleCnt="0">
        <dgm:presLayoutVars>
          <dgm:dir/>
          <dgm:animLvl val="lvl"/>
          <dgm:resizeHandles val="exact"/>
        </dgm:presLayoutVars>
      </dgm:prSet>
      <dgm:spPr/>
    </dgm:pt>
    <dgm:pt modelId="{B0A3E88E-2EF1-40CE-8F96-392617D4E0EC}" type="pres">
      <dgm:prSet presAssocID="{2221ACAC-095B-416F-9862-B13633EFC8C7}" presName="composite" presStyleCnt="0"/>
      <dgm:spPr/>
    </dgm:pt>
    <dgm:pt modelId="{E2FD63C3-F66D-48BB-8A22-75B01A753A78}" type="pres">
      <dgm:prSet presAssocID="{2221ACAC-095B-416F-9862-B13633EFC8C7}" presName="parentText" presStyleLbl="alignNode1" presStyleIdx="0" presStyleCnt="2">
        <dgm:presLayoutVars>
          <dgm:chMax val="1"/>
          <dgm:bulletEnabled val="1"/>
        </dgm:presLayoutVars>
      </dgm:prSet>
      <dgm:spPr/>
    </dgm:pt>
    <dgm:pt modelId="{F019AF31-A68F-42E8-AF8C-FA52B2E75594}" type="pres">
      <dgm:prSet presAssocID="{2221ACAC-095B-416F-9862-B13633EFC8C7}" presName="descendantText" presStyleLbl="alignAcc1" presStyleIdx="0" presStyleCnt="2">
        <dgm:presLayoutVars>
          <dgm:bulletEnabled val="1"/>
        </dgm:presLayoutVars>
      </dgm:prSet>
      <dgm:spPr/>
    </dgm:pt>
    <dgm:pt modelId="{DE58726D-5AE8-4EFA-8546-C1195D874C48}" type="pres">
      <dgm:prSet presAssocID="{8CA88540-3718-4052-93D0-65FB3AE096DF}" presName="sp" presStyleCnt="0"/>
      <dgm:spPr/>
    </dgm:pt>
    <dgm:pt modelId="{601966A2-AD70-4880-999D-156D386454A8}" type="pres">
      <dgm:prSet presAssocID="{08260CC2-5315-4E3C-BFB3-F9CE6E85F806}" presName="composite" presStyleCnt="0"/>
      <dgm:spPr/>
    </dgm:pt>
    <dgm:pt modelId="{C5428B02-F6C5-49D1-9E4B-9EF640BEDA57}" type="pres">
      <dgm:prSet presAssocID="{08260CC2-5315-4E3C-BFB3-F9CE6E85F806}" presName="parentText" presStyleLbl="alignNode1" presStyleIdx="1" presStyleCnt="2" custLinFactNeighborX="-243" custLinFactNeighborY="3938">
        <dgm:presLayoutVars>
          <dgm:chMax val="1"/>
          <dgm:bulletEnabled val="1"/>
        </dgm:presLayoutVars>
      </dgm:prSet>
      <dgm:spPr/>
    </dgm:pt>
    <dgm:pt modelId="{620F142E-C0A2-4CC2-B654-CBDAFF7B4F81}" type="pres">
      <dgm:prSet presAssocID="{08260CC2-5315-4E3C-BFB3-F9CE6E85F806}" presName="descendantText" presStyleLbl="alignAcc1" presStyleIdx="1" presStyleCnt="2">
        <dgm:presLayoutVars>
          <dgm:bulletEnabled val="1"/>
        </dgm:presLayoutVars>
      </dgm:prSet>
      <dgm:spPr/>
    </dgm:pt>
  </dgm:ptLst>
  <dgm:cxnLst>
    <dgm:cxn modelId="{6E245206-8564-470B-AB54-62A1B2FF7F5C}" srcId="{08260CC2-5315-4E3C-BFB3-F9CE6E85F806}" destId="{BEE2D459-B14D-4574-A554-87B985DAA33D}" srcOrd="3" destOrd="0" parTransId="{80F2376C-4E68-4DAB-8305-F19729E1AD1A}" sibTransId="{400774F2-9DA2-4493-9DBC-FA62CFECDBFB}"/>
    <dgm:cxn modelId="{EFBA641B-EA6B-4F26-8BEC-16FA9775030E}" srcId="{08260CC2-5315-4E3C-BFB3-F9CE6E85F806}" destId="{0FE8FC38-52F7-4911-8289-882FBCD111DC}" srcOrd="2" destOrd="0" parTransId="{92364207-0E2E-4CB4-A4B1-84889C88E674}" sibTransId="{D6D7B4BD-561F-4E8C-8877-47169E1E6B8A}"/>
    <dgm:cxn modelId="{1372C520-B7FB-4E91-B37D-921405C48FBF}" type="presOf" srcId="{CD2BB017-E026-4C77-A860-158BC3B8FDBC}" destId="{F019AF31-A68F-42E8-AF8C-FA52B2E75594}" srcOrd="0" destOrd="0" presId="urn:microsoft.com/office/officeart/2005/8/layout/chevron2"/>
    <dgm:cxn modelId="{D61C2239-37A4-491F-8789-50771B9088F8}" srcId="{2221ACAC-095B-416F-9862-B13633EFC8C7}" destId="{CD2BB017-E026-4C77-A860-158BC3B8FDBC}" srcOrd="0" destOrd="0" parTransId="{CB34FEC0-3271-4BD2-BB7D-8B13C53701C3}" sibTransId="{2B1E82A0-EB9D-4AA7-B283-938E3B6296EA}"/>
    <dgm:cxn modelId="{734B7C60-2EA8-495A-9437-47C68D8C2499}" srcId="{08260CC2-5315-4E3C-BFB3-F9CE6E85F806}" destId="{3D355141-DBC0-433A-8F0E-31079C37BC86}" srcOrd="4" destOrd="0" parTransId="{F8814B82-1006-447E-AA33-28E3F31C5437}" sibTransId="{C9496EDC-6FEA-44A3-A5B5-392563F323E9}"/>
    <dgm:cxn modelId="{6817F560-7519-42CA-B2D9-5AF065F17E07}" type="presOf" srcId="{498EBFFF-743D-4A7D-B014-CF6D7394534C}" destId="{8CA8EF96-9247-46D7-902A-39C5EB5AE0F4}" srcOrd="0" destOrd="0" presId="urn:microsoft.com/office/officeart/2005/8/layout/chevron2"/>
    <dgm:cxn modelId="{53A06C66-5D89-490A-984B-F90CEAAFB8AD}" type="presOf" srcId="{0FE8FC38-52F7-4911-8289-882FBCD111DC}" destId="{620F142E-C0A2-4CC2-B654-CBDAFF7B4F81}" srcOrd="0" destOrd="2" presId="urn:microsoft.com/office/officeart/2005/8/layout/chevron2"/>
    <dgm:cxn modelId="{C96F146D-470A-427E-BA56-EFB76E61C024}" type="presOf" srcId="{2CC5A72B-B0E4-48F3-8AEC-C5D44A85A35C}" destId="{F019AF31-A68F-42E8-AF8C-FA52B2E75594}" srcOrd="0" destOrd="2" presId="urn:microsoft.com/office/officeart/2005/8/layout/chevron2"/>
    <dgm:cxn modelId="{47A7CF50-D823-4F82-9C3E-8701C1666729}" type="presOf" srcId="{BEE2D459-B14D-4574-A554-87B985DAA33D}" destId="{620F142E-C0A2-4CC2-B654-CBDAFF7B4F81}" srcOrd="0" destOrd="3" presId="urn:microsoft.com/office/officeart/2005/8/layout/chevron2"/>
    <dgm:cxn modelId="{7CC9CC75-0EAB-4C7C-8F05-F4FA68A63581}" srcId="{08260CC2-5315-4E3C-BFB3-F9CE6E85F806}" destId="{168A7B7F-30B9-4B1C-BE91-B0D5E5BF787B}" srcOrd="1" destOrd="0" parTransId="{87100DD7-FA3F-4708-957C-1C50CF726A54}" sibTransId="{B967A4D0-8F20-4293-8473-1043127D5B70}"/>
    <dgm:cxn modelId="{685EEC7D-56D3-4849-8386-2A13CA603AAD}" srcId="{2221ACAC-095B-416F-9862-B13633EFC8C7}" destId="{3585AA7A-6548-4577-AC88-C8D4F0F4A55F}" srcOrd="1" destOrd="0" parTransId="{BC8CA579-EE83-4167-9A59-E4D74BC719D2}" sibTransId="{C5D8AA9F-784D-4C17-9895-4A7A18DC6CC2}"/>
    <dgm:cxn modelId="{8D1DAA83-5CBB-431B-9B48-0EFC5F5FA4E2}" type="presOf" srcId="{3585AA7A-6548-4577-AC88-C8D4F0F4A55F}" destId="{F019AF31-A68F-42E8-AF8C-FA52B2E75594}" srcOrd="0" destOrd="1" presId="urn:microsoft.com/office/officeart/2005/8/layout/chevron2"/>
    <dgm:cxn modelId="{3C50C88E-DE49-40C3-9516-4CEE83B18A34}" type="presOf" srcId="{3D355141-DBC0-433A-8F0E-31079C37BC86}" destId="{620F142E-C0A2-4CC2-B654-CBDAFF7B4F81}" srcOrd="0" destOrd="4" presId="urn:microsoft.com/office/officeart/2005/8/layout/chevron2"/>
    <dgm:cxn modelId="{92EE5691-45E8-48CC-9842-86DBD8BEE722}" srcId="{08260CC2-5315-4E3C-BFB3-F9CE6E85F806}" destId="{9E58327F-58AD-4961-810B-CFC4EF9B78BF}" srcOrd="0" destOrd="0" parTransId="{E8BF2673-1CB8-40DD-A91A-D51F6EBAD958}" sibTransId="{0A84A59D-8E02-4EBF-916C-72FACB75F2CF}"/>
    <dgm:cxn modelId="{EBDC839C-8431-4D86-BB33-FDE3FE9F4836}" type="presOf" srcId="{08260CC2-5315-4E3C-BFB3-F9CE6E85F806}" destId="{C5428B02-F6C5-49D1-9E4B-9EF640BEDA57}" srcOrd="0" destOrd="0" presId="urn:microsoft.com/office/officeart/2005/8/layout/chevron2"/>
    <dgm:cxn modelId="{70B833AD-3841-4B47-9E63-89FA963E0A2F}" srcId="{498EBFFF-743D-4A7D-B014-CF6D7394534C}" destId="{08260CC2-5315-4E3C-BFB3-F9CE6E85F806}" srcOrd="1" destOrd="0" parTransId="{4DFE505F-A1A6-497F-9218-3235B7C50313}" sibTransId="{629E00BD-D979-4558-A81C-92E7FD9C2581}"/>
    <dgm:cxn modelId="{30263AB9-CCE0-4ED9-8E32-1136F8BFD408}" srcId="{2221ACAC-095B-416F-9862-B13633EFC8C7}" destId="{2CC5A72B-B0E4-48F3-8AEC-C5D44A85A35C}" srcOrd="2" destOrd="0" parTransId="{4B3D4530-F977-4E65-A6B5-398DED7841BF}" sibTransId="{BE43681D-F973-4FFD-8229-B396146BC60F}"/>
    <dgm:cxn modelId="{4A4C9BD0-F619-44A2-9D0E-7D83B700745A}" srcId="{498EBFFF-743D-4A7D-B014-CF6D7394534C}" destId="{2221ACAC-095B-416F-9862-B13633EFC8C7}" srcOrd="0" destOrd="0" parTransId="{D211B8F6-DA50-4984-83D8-1D23B45BE1F4}" sibTransId="{8CA88540-3718-4052-93D0-65FB3AE096DF}"/>
    <dgm:cxn modelId="{6994E4EB-5914-427D-98D5-19EE911A12E7}" type="presOf" srcId="{9E58327F-58AD-4961-810B-CFC4EF9B78BF}" destId="{620F142E-C0A2-4CC2-B654-CBDAFF7B4F81}" srcOrd="0" destOrd="0" presId="urn:microsoft.com/office/officeart/2005/8/layout/chevron2"/>
    <dgm:cxn modelId="{654D04F4-B8FB-473E-8B7B-0594BE9275CF}" type="presOf" srcId="{2221ACAC-095B-416F-9862-B13633EFC8C7}" destId="{E2FD63C3-F66D-48BB-8A22-75B01A753A78}" srcOrd="0" destOrd="0" presId="urn:microsoft.com/office/officeart/2005/8/layout/chevron2"/>
    <dgm:cxn modelId="{9A4DF7FE-679F-49FE-B844-66478914D79C}" type="presOf" srcId="{168A7B7F-30B9-4B1C-BE91-B0D5E5BF787B}" destId="{620F142E-C0A2-4CC2-B654-CBDAFF7B4F81}" srcOrd="0" destOrd="1" presId="urn:microsoft.com/office/officeart/2005/8/layout/chevron2"/>
    <dgm:cxn modelId="{FFBCBC2C-94DB-47B6-807A-2B188623A4E0}" type="presParOf" srcId="{8CA8EF96-9247-46D7-902A-39C5EB5AE0F4}" destId="{B0A3E88E-2EF1-40CE-8F96-392617D4E0EC}" srcOrd="0" destOrd="0" presId="urn:microsoft.com/office/officeart/2005/8/layout/chevron2"/>
    <dgm:cxn modelId="{FA6AEEB1-09F8-432A-AC19-556400FA79A7}" type="presParOf" srcId="{B0A3E88E-2EF1-40CE-8F96-392617D4E0EC}" destId="{E2FD63C3-F66D-48BB-8A22-75B01A753A78}" srcOrd="0" destOrd="0" presId="urn:microsoft.com/office/officeart/2005/8/layout/chevron2"/>
    <dgm:cxn modelId="{5FA4AFD0-FE74-4273-989D-EE7846E90F01}" type="presParOf" srcId="{B0A3E88E-2EF1-40CE-8F96-392617D4E0EC}" destId="{F019AF31-A68F-42E8-AF8C-FA52B2E75594}" srcOrd="1" destOrd="0" presId="urn:microsoft.com/office/officeart/2005/8/layout/chevron2"/>
    <dgm:cxn modelId="{41DB0BB6-3413-4632-BC43-8CEB9608ED4F}" type="presParOf" srcId="{8CA8EF96-9247-46D7-902A-39C5EB5AE0F4}" destId="{DE58726D-5AE8-4EFA-8546-C1195D874C48}" srcOrd="1" destOrd="0" presId="urn:microsoft.com/office/officeart/2005/8/layout/chevron2"/>
    <dgm:cxn modelId="{C92C3E6D-4473-41BB-9724-26FCB8B1C3CE}" type="presParOf" srcId="{8CA8EF96-9247-46D7-902A-39C5EB5AE0F4}" destId="{601966A2-AD70-4880-999D-156D386454A8}" srcOrd="2" destOrd="0" presId="urn:microsoft.com/office/officeart/2005/8/layout/chevron2"/>
    <dgm:cxn modelId="{0E262875-1B79-4828-8A0B-14699795460F}" type="presParOf" srcId="{601966A2-AD70-4880-999D-156D386454A8}" destId="{C5428B02-F6C5-49D1-9E4B-9EF640BEDA57}" srcOrd="0" destOrd="0" presId="urn:microsoft.com/office/officeart/2005/8/layout/chevron2"/>
    <dgm:cxn modelId="{9BC4506B-B807-455D-A450-17C7FAFD53B0}" type="presParOf" srcId="{601966A2-AD70-4880-999D-156D386454A8}" destId="{620F142E-C0A2-4CC2-B654-CBDAFF7B4F81}"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667420-4DA3-4C8F-ABFF-028937C42335}">
      <dsp:nvSpPr>
        <dsp:cNvPr id="0" name=""/>
        <dsp:cNvSpPr/>
      </dsp:nvSpPr>
      <dsp:spPr>
        <a:xfrm>
          <a:off x="2216" y="344477"/>
          <a:ext cx="3424272" cy="1369708"/>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23495" rIns="0" bIns="23495" numCol="1" spcCol="1270" anchor="ctr" anchorCtr="0">
          <a:noAutofit/>
        </a:bodyPr>
        <a:lstStyle/>
        <a:p>
          <a:pPr marL="0" lvl="0" indent="0" algn="ctr" defTabSz="1644650" rtl="0">
            <a:lnSpc>
              <a:spcPct val="90000"/>
            </a:lnSpc>
            <a:spcBef>
              <a:spcPct val="0"/>
            </a:spcBef>
            <a:spcAft>
              <a:spcPct val="35000"/>
            </a:spcAft>
            <a:buNone/>
          </a:pPr>
          <a:r>
            <a:rPr lang="en-US" sz="3700" b="0" kern="1200">
              <a:latin typeface="Arial Black" panose="020B0A04020102020204"/>
            </a:rPr>
            <a:t>Weight</a:t>
          </a:r>
          <a:endParaRPr lang="en-US" sz="3700" b="0" kern="1200"/>
        </a:p>
      </dsp:txBody>
      <dsp:txXfrm>
        <a:off x="687070" y="344477"/>
        <a:ext cx="2054564" cy="1369708"/>
      </dsp:txXfrm>
    </dsp:sp>
    <dsp:sp modelId="{3E823865-FB81-4CE7-9EDE-629591C69596}">
      <dsp:nvSpPr>
        <dsp:cNvPr id="0" name=""/>
        <dsp:cNvSpPr/>
      </dsp:nvSpPr>
      <dsp:spPr>
        <a:xfrm>
          <a:off x="2981332" y="460902"/>
          <a:ext cx="2842145" cy="1136858"/>
        </a:xfrm>
        <a:prstGeom prst="chevron">
          <a:avLst/>
        </a:prstGeom>
        <a:solidFill>
          <a:srgbClr val="B8B09C">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marL="0" lvl="0" indent="0" algn="ctr" defTabSz="755650" rtl="0">
            <a:lnSpc>
              <a:spcPct val="90000"/>
            </a:lnSpc>
            <a:spcBef>
              <a:spcPct val="0"/>
            </a:spcBef>
            <a:spcAft>
              <a:spcPct val="35000"/>
            </a:spcAft>
            <a:buNone/>
          </a:pPr>
          <a:r>
            <a:rPr lang="en-US" sz="1700" kern="1200">
              <a:solidFill>
                <a:schemeClr val="bg1"/>
              </a:solidFill>
              <a:latin typeface="Arial Black" panose="020B0A04020102020204"/>
            </a:rPr>
            <a:t>Meets Target Metric</a:t>
          </a:r>
          <a:endParaRPr lang="en-US" sz="1700" kern="1200">
            <a:solidFill>
              <a:schemeClr val="bg1"/>
            </a:solidFill>
          </a:endParaRPr>
        </a:p>
      </dsp:txBody>
      <dsp:txXfrm>
        <a:off x="3549761" y="460902"/>
        <a:ext cx="1705287" cy="1136858"/>
      </dsp:txXfrm>
    </dsp:sp>
    <dsp:sp modelId="{E1C77276-3C80-4D0F-9B81-E08D43AA39D8}">
      <dsp:nvSpPr>
        <dsp:cNvPr id="0" name=""/>
        <dsp:cNvSpPr/>
      </dsp:nvSpPr>
      <dsp:spPr>
        <a:xfrm>
          <a:off x="5425578" y="460902"/>
          <a:ext cx="2842145" cy="1136858"/>
        </a:xfrm>
        <a:prstGeom prst="chevron">
          <a:avLst/>
        </a:prstGeom>
        <a:solidFill>
          <a:srgbClr val="B8B09C">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marL="0" lvl="0" indent="0" algn="ctr" defTabSz="755650" rtl="0">
            <a:lnSpc>
              <a:spcPct val="90000"/>
            </a:lnSpc>
            <a:spcBef>
              <a:spcPct val="0"/>
            </a:spcBef>
            <a:spcAft>
              <a:spcPct val="35000"/>
            </a:spcAft>
            <a:buNone/>
          </a:pPr>
          <a:r>
            <a:rPr lang="en-US" sz="1700" b="0" kern="1200">
              <a:solidFill>
                <a:schemeClr val="bg1"/>
              </a:solidFill>
              <a:latin typeface="Arial Black" panose="020B0A04020102020204"/>
            </a:rPr>
            <a:t>Stable Static Margin</a:t>
          </a:r>
          <a:endParaRPr lang="en-US" sz="1700" b="0" kern="1200">
            <a:solidFill>
              <a:schemeClr val="bg1"/>
            </a:solidFill>
          </a:endParaRPr>
        </a:p>
      </dsp:txBody>
      <dsp:txXfrm>
        <a:off x="5994007" y="460902"/>
        <a:ext cx="1705287" cy="1136858"/>
      </dsp:txXfrm>
    </dsp:sp>
    <dsp:sp modelId="{CDF86CA8-20A2-4E14-8CAD-D624199007F4}">
      <dsp:nvSpPr>
        <dsp:cNvPr id="0" name=""/>
        <dsp:cNvSpPr/>
      </dsp:nvSpPr>
      <dsp:spPr>
        <a:xfrm>
          <a:off x="2216" y="1905945"/>
          <a:ext cx="3424272" cy="1369708"/>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23495" rIns="0" bIns="23495" numCol="1" spcCol="1270" anchor="ctr" anchorCtr="0">
          <a:noAutofit/>
        </a:bodyPr>
        <a:lstStyle/>
        <a:p>
          <a:pPr marL="0" lvl="0" indent="0" algn="ctr" defTabSz="1644650" rtl="0">
            <a:lnSpc>
              <a:spcPct val="90000"/>
            </a:lnSpc>
            <a:spcBef>
              <a:spcPct val="0"/>
            </a:spcBef>
            <a:spcAft>
              <a:spcPct val="35000"/>
            </a:spcAft>
            <a:buNone/>
          </a:pPr>
          <a:r>
            <a:rPr lang="en-US" sz="3700" b="0" kern="1200">
              <a:latin typeface="Arial Black" panose="020B0A04020102020204"/>
            </a:rPr>
            <a:t>Fitment</a:t>
          </a:r>
          <a:endParaRPr lang="en-US" sz="3700" kern="1200"/>
        </a:p>
      </dsp:txBody>
      <dsp:txXfrm>
        <a:off x="687070" y="1905945"/>
        <a:ext cx="2054564" cy="1369708"/>
      </dsp:txXfrm>
    </dsp:sp>
    <dsp:sp modelId="{1DB8F660-911A-4ED7-B6DA-5D33DBCBDF40}">
      <dsp:nvSpPr>
        <dsp:cNvPr id="0" name=""/>
        <dsp:cNvSpPr/>
      </dsp:nvSpPr>
      <dsp:spPr>
        <a:xfrm>
          <a:off x="2981332" y="2022370"/>
          <a:ext cx="2842145" cy="1136858"/>
        </a:xfrm>
        <a:prstGeom prst="chevron">
          <a:avLst/>
        </a:prstGeom>
        <a:solidFill>
          <a:srgbClr val="B8B09C">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marL="0" lvl="0" indent="0" algn="ctr" defTabSz="755650" rtl="0">
            <a:lnSpc>
              <a:spcPct val="90000"/>
            </a:lnSpc>
            <a:spcBef>
              <a:spcPct val="0"/>
            </a:spcBef>
            <a:spcAft>
              <a:spcPct val="35000"/>
            </a:spcAft>
            <a:buNone/>
          </a:pPr>
          <a:r>
            <a:rPr lang="en-US" sz="1700" b="0" kern="1200">
              <a:solidFill>
                <a:schemeClr val="bg1"/>
              </a:solidFill>
              <a:latin typeface="Arial Black" panose="020B0A04020102020204"/>
            </a:rPr>
            <a:t>Full System Integration</a:t>
          </a:r>
          <a:endParaRPr lang="en-US" sz="1700" b="0" kern="1200">
            <a:solidFill>
              <a:schemeClr val="bg1"/>
            </a:solidFill>
          </a:endParaRPr>
        </a:p>
      </dsp:txBody>
      <dsp:txXfrm>
        <a:off x="3549761" y="2022370"/>
        <a:ext cx="1705287" cy="1136858"/>
      </dsp:txXfrm>
    </dsp:sp>
    <dsp:sp modelId="{6A073BAA-00D4-444E-A69E-9FAEE2FDD175}">
      <dsp:nvSpPr>
        <dsp:cNvPr id="0" name=""/>
        <dsp:cNvSpPr/>
      </dsp:nvSpPr>
      <dsp:spPr>
        <a:xfrm>
          <a:off x="5425578" y="2022370"/>
          <a:ext cx="2842145" cy="1136858"/>
        </a:xfrm>
        <a:prstGeom prst="chevron">
          <a:avLst/>
        </a:prstGeom>
        <a:solidFill>
          <a:srgbClr val="B8B09C">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marL="0" lvl="0" indent="0" algn="ctr" defTabSz="755650" rtl="0">
            <a:lnSpc>
              <a:spcPct val="90000"/>
            </a:lnSpc>
            <a:spcBef>
              <a:spcPct val="0"/>
            </a:spcBef>
            <a:spcAft>
              <a:spcPct val="35000"/>
            </a:spcAft>
            <a:buNone/>
          </a:pPr>
          <a:r>
            <a:rPr lang="en-US" sz="1700" b="0" kern="1200">
              <a:solidFill>
                <a:schemeClr val="bg1"/>
              </a:solidFill>
              <a:latin typeface="Arial Black" panose="020B0A04020102020204"/>
            </a:rPr>
            <a:t>Control Surface Actuation </a:t>
          </a:r>
          <a:endParaRPr lang="en-US" sz="1700" b="0" kern="1200">
            <a:solidFill>
              <a:schemeClr val="bg1"/>
            </a:solidFill>
          </a:endParaRPr>
        </a:p>
      </dsp:txBody>
      <dsp:txXfrm>
        <a:off x="5994007" y="2022370"/>
        <a:ext cx="1705287" cy="1136858"/>
      </dsp:txXfrm>
    </dsp:sp>
    <dsp:sp modelId="{4264CC21-AA01-441E-B834-DFF05C430F73}">
      <dsp:nvSpPr>
        <dsp:cNvPr id="0" name=""/>
        <dsp:cNvSpPr/>
      </dsp:nvSpPr>
      <dsp:spPr>
        <a:xfrm>
          <a:off x="2216" y="3467413"/>
          <a:ext cx="3424272" cy="1369708"/>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990" tIns="23495" rIns="0" bIns="23495" numCol="1" spcCol="1270" anchor="ctr" anchorCtr="0">
          <a:noAutofit/>
        </a:bodyPr>
        <a:lstStyle/>
        <a:p>
          <a:pPr marL="0" lvl="0" indent="0" algn="ctr" defTabSz="1644650" rtl="0">
            <a:lnSpc>
              <a:spcPct val="90000"/>
            </a:lnSpc>
            <a:spcBef>
              <a:spcPct val="0"/>
            </a:spcBef>
            <a:spcAft>
              <a:spcPct val="35000"/>
            </a:spcAft>
            <a:buNone/>
          </a:pPr>
          <a:r>
            <a:rPr lang="en-US" sz="3700" b="0" kern="1200">
              <a:latin typeface="Arial Black" panose="020B0A04020102020204"/>
            </a:rPr>
            <a:t>Finish</a:t>
          </a:r>
          <a:endParaRPr lang="en-US" sz="3700" b="0" kern="1200"/>
        </a:p>
      </dsp:txBody>
      <dsp:txXfrm>
        <a:off x="687070" y="3467413"/>
        <a:ext cx="2054564" cy="1369708"/>
      </dsp:txXfrm>
    </dsp:sp>
    <dsp:sp modelId="{572330CC-35E5-4BD7-A0EE-DC271AAB7453}">
      <dsp:nvSpPr>
        <dsp:cNvPr id="0" name=""/>
        <dsp:cNvSpPr/>
      </dsp:nvSpPr>
      <dsp:spPr>
        <a:xfrm>
          <a:off x="2981332" y="3583838"/>
          <a:ext cx="2842145" cy="1136858"/>
        </a:xfrm>
        <a:prstGeom prst="chevron">
          <a:avLst/>
        </a:prstGeom>
        <a:solidFill>
          <a:srgbClr val="B8B09C">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marL="0" lvl="0" indent="0" algn="ctr" defTabSz="755650" rtl="0">
            <a:lnSpc>
              <a:spcPct val="90000"/>
            </a:lnSpc>
            <a:spcBef>
              <a:spcPct val="0"/>
            </a:spcBef>
            <a:spcAft>
              <a:spcPct val="35000"/>
            </a:spcAft>
            <a:buNone/>
          </a:pPr>
          <a:r>
            <a:rPr lang="en-US" sz="1700" b="0" kern="1200">
              <a:solidFill>
                <a:schemeClr val="bg1"/>
              </a:solidFill>
              <a:latin typeface="Arial Black" panose="020B0A04020102020204"/>
            </a:rPr>
            <a:t>Adhesion Effectiveness</a:t>
          </a:r>
          <a:endParaRPr lang="en-US" sz="1700" b="0" kern="1200">
            <a:solidFill>
              <a:schemeClr val="bg1"/>
            </a:solidFill>
          </a:endParaRPr>
        </a:p>
      </dsp:txBody>
      <dsp:txXfrm>
        <a:off x="3549761" y="3583838"/>
        <a:ext cx="1705287" cy="1136858"/>
      </dsp:txXfrm>
    </dsp:sp>
    <dsp:sp modelId="{1C7A4338-2C55-45F8-A6B0-32953A7452D2}">
      <dsp:nvSpPr>
        <dsp:cNvPr id="0" name=""/>
        <dsp:cNvSpPr/>
      </dsp:nvSpPr>
      <dsp:spPr>
        <a:xfrm>
          <a:off x="5425578" y="3583838"/>
          <a:ext cx="2842145" cy="1136858"/>
        </a:xfrm>
        <a:prstGeom prst="chevron">
          <a:avLst/>
        </a:prstGeom>
        <a:solidFill>
          <a:srgbClr val="B8B09C">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10795" rIns="0" bIns="10795" numCol="1" spcCol="1270" anchor="ctr" anchorCtr="0">
          <a:noAutofit/>
        </a:bodyPr>
        <a:lstStyle/>
        <a:p>
          <a:pPr marL="0" lvl="0" indent="0" algn="ctr" defTabSz="755650" rtl="0">
            <a:lnSpc>
              <a:spcPct val="90000"/>
            </a:lnSpc>
            <a:spcBef>
              <a:spcPct val="0"/>
            </a:spcBef>
            <a:spcAft>
              <a:spcPct val="35000"/>
            </a:spcAft>
            <a:buNone/>
          </a:pPr>
          <a:r>
            <a:rPr lang="en-US" sz="1700" b="0" kern="1200">
              <a:solidFill>
                <a:schemeClr val="bg1"/>
              </a:solidFill>
              <a:latin typeface="Arial Black" panose="020B0A04020102020204"/>
            </a:rPr>
            <a:t>Servicing and Repair</a:t>
          </a:r>
          <a:endParaRPr lang="en-US" sz="1700" b="0" kern="1200">
            <a:solidFill>
              <a:schemeClr val="bg1"/>
            </a:solidFill>
          </a:endParaRPr>
        </a:p>
      </dsp:txBody>
      <dsp:txXfrm>
        <a:off x="5994007" y="3583838"/>
        <a:ext cx="1705287" cy="11368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667420-4DA3-4C8F-ABFF-028937C42335}">
      <dsp:nvSpPr>
        <dsp:cNvPr id="0" name=""/>
        <dsp:cNvSpPr/>
      </dsp:nvSpPr>
      <dsp:spPr>
        <a:xfrm>
          <a:off x="5847" y="957141"/>
          <a:ext cx="2999806" cy="1199922"/>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17780" rIns="0" bIns="17780" numCol="1" spcCol="1270" anchor="ctr" anchorCtr="0">
          <a:noAutofit/>
        </a:bodyPr>
        <a:lstStyle/>
        <a:p>
          <a:pPr marL="0" lvl="0" indent="0" algn="ctr" defTabSz="1244600" rtl="0">
            <a:lnSpc>
              <a:spcPct val="90000"/>
            </a:lnSpc>
            <a:spcBef>
              <a:spcPct val="0"/>
            </a:spcBef>
            <a:spcAft>
              <a:spcPct val="35000"/>
            </a:spcAft>
            <a:buNone/>
          </a:pPr>
          <a:r>
            <a:rPr lang="en-US" sz="2800" b="0" kern="1200">
              <a:latin typeface="Arial Black" panose="020B0A04020102020204"/>
            </a:rPr>
            <a:t>Take Off</a:t>
          </a:r>
          <a:endParaRPr lang="en-US" sz="2800" b="0" kern="1200"/>
        </a:p>
      </dsp:txBody>
      <dsp:txXfrm>
        <a:off x="605808" y="957141"/>
        <a:ext cx="1799884" cy="1199922"/>
      </dsp:txXfrm>
    </dsp:sp>
    <dsp:sp modelId="{3E823865-FB81-4CE7-9EDE-629591C69596}">
      <dsp:nvSpPr>
        <dsp:cNvPr id="0" name=""/>
        <dsp:cNvSpPr/>
      </dsp:nvSpPr>
      <dsp:spPr>
        <a:xfrm>
          <a:off x="2615679" y="1059135"/>
          <a:ext cx="2489839" cy="995935"/>
        </a:xfrm>
        <a:prstGeom prst="chevron">
          <a:avLst/>
        </a:prstGeom>
        <a:solidFill>
          <a:srgbClr val="B8B09C">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marL="0" lvl="0" indent="0" algn="ctr" defTabSz="577850" rtl="0">
            <a:lnSpc>
              <a:spcPct val="90000"/>
            </a:lnSpc>
            <a:spcBef>
              <a:spcPct val="0"/>
            </a:spcBef>
            <a:spcAft>
              <a:spcPct val="35000"/>
            </a:spcAft>
            <a:buNone/>
          </a:pPr>
          <a:r>
            <a:rPr lang="en-US" sz="1300" b="0" kern="1200">
              <a:solidFill>
                <a:schemeClr val="bg1"/>
              </a:solidFill>
              <a:latin typeface="Arial Black" panose="020B0A04020102020204"/>
            </a:rPr>
            <a:t>Mechanical Taxi</a:t>
          </a:r>
          <a:endParaRPr lang="en-US" sz="1300" b="0" kern="1200">
            <a:solidFill>
              <a:schemeClr val="bg1"/>
            </a:solidFill>
          </a:endParaRPr>
        </a:p>
      </dsp:txBody>
      <dsp:txXfrm>
        <a:off x="3113647" y="1059135"/>
        <a:ext cx="1493904" cy="995935"/>
      </dsp:txXfrm>
    </dsp:sp>
    <dsp:sp modelId="{E1C77276-3C80-4D0F-9B81-E08D43AA39D8}">
      <dsp:nvSpPr>
        <dsp:cNvPr id="0" name=""/>
        <dsp:cNvSpPr/>
      </dsp:nvSpPr>
      <dsp:spPr>
        <a:xfrm>
          <a:off x="4726618" y="1059135"/>
          <a:ext cx="2489839" cy="995935"/>
        </a:xfrm>
        <a:prstGeom prst="chevron">
          <a:avLst/>
        </a:prstGeom>
        <a:solidFill>
          <a:srgbClr val="B8B09C">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marL="0" lvl="0" indent="0" algn="ctr" defTabSz="577850" rtl="0">
            <a:lnSpc>
              <a:spcPct val="90000"/>
            </a:lnSpc>
            <a:spcBef>
              <a:spcPct val="0"/>
            </a:spcBef>
            <a:spcAft>
              <a:spcPct val="35000"/>
            </a:spcAft>
            <a:buNone/>
          </a:pPr>
          <a:r>
            <a:rPr lang="en-US" sz="1300" b="0" kern="1200">
              <a:solidFill>
                <a:schemeClr val="bg1"/>
              </a:solidFill>
              <a:latin typeface="Arial Black" panose="020B0A04020102020204"/>
            </a:rPr>
            <a:t>Propellor Clearance</a:t>
          </a:r>
          <a:endParaRPr lang="en-US" sz="1300" b="0" kern="1200">
            <a:solidFill>
              <a:schemeClr val="bg1"/>
            </a:solidFill>
          </a:endParaRPr>
        </a:p>
      </dsp:txBody>
      <dsp:txXfrm>
        <a:off x="5224586" y="1059135"/>
        <a:ext cx="1493904" cy="995935"/>
      </dsp:txXfrm>
    </dsp:sp>
    <dsp:sp modelId="{E6630825-FD26-4809-8E08-4BA060E7F87F}">
      <dsp:nvSpPr>
        <dsp:cNvPr id="0" name=""/>
        <dsp:cNvSpPr/>
      </dsp:nvSpPr>
      <dsp:spPr>
        <a:xfrm>
          <a:off x="6898203" y="1059135"/>
          <a:ext cx="2489839" cy="995935"/>
        </a:xfrm>
        <a:prstGeom prst="chevron">
          <a:avLst/>
        </a:prstGeom>
        <a:solidFill>
          <a:srgbClr val="B8B09C">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marL="0" lvl="0" indent="0" algn="ctr" defTabSz="577850" rtl="0">
            <a:lnSpc>
              <a:spcPct val="90000"/>
            </a:lnSpc>
            <a:spcBef>
              <a:spcPct val="0"/>
            </a:spcBef>
            <a:spcAft>
              <a:spcPct val="35000"/>
            </a:spcAft>
            <a:buNone/>
          </a:pPr>
          <a:r>
            <a:rPr lang="en-US" sz="1300" b="0" kern="1200">
              <a:solidFill>
                <a:schemeClr val="bg1"/>
              </a:solidFill>
              <a:latin typeface="Arial Black" panose="020B0A04020102020204"/>
            </a:rPr>
            <a:t>High</a:t>
          </a:r>
          <a:r>
            <a:rPr lang="en-US" sz="1300" kern="1200">
              <a:solidFill>
                <a:schemeClr val="bg1"/>
              </a:solidFill>
              <a:latin typeface="Arial Black" panose="020B0A04020102020204"/>
            </a:rPr>
            <a:t> Lift</a:t>
          </a:r>
          <a:endParaRPr lang="en-US" sz="1300" kern="1200">
            <a:solidFill>
              <a:schemeClr val="bg1"/>
            </a:solidFill>
          </a:endParaRPr>
        </a:p>
      </dsp:txBody>
      <dsp:txXfrm>
        <a:off x="7396171" y="1059135"/>
        <a:ext cx="1493904" cy="995935"/>
      </dsp:txXfrm>
    </dsp:sp>
    <dsp:sp modelId="{CDF86CA8-20A2-4E14-8CAD-D624199007F4}">
      <dsp:nvSpPr>
        <dsp:cNvPr id="0" name=""/>
        <dsp:cNvSpPr/>
      </dsp:nvSpPr>
      <dsp:spPr>
        <a:xfrm>
          <a:off x="5847" y="2325053"/>
          <a:ext cx="2999806" cy="1199922"/>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17780" rIns="0" bIns="17780" numCol="1" spcCol="1270" anchor="ctr" anchorCtr="0">
          <a:noAutofit/>
        </a:bodyPr>
        <a:lstStyle/>
        <a:p>
          <a:pPr marL="0" lvl="0" indent="0" algn="ctr" defTabSz="1244600">
            <a:lnSpc>
              <a:spcPct val="90000"/>
            </a:lnSpc>
            <a:spcBef>
              <a:spcPct val="0"/>
            </a:spcBef>
            <a:spcAft>
              <a:spcPct val="35000"/>
            </a:spcAft>
            <a:buNone/>
          </a:pPr>
          <a:r>
            <a:rPr lang="en-US" sz="2800" b="0" kern="1200">
              <a:latin typeface="Arial Black" panose="020B0A04020102020204"/>
            </a:rPr>
            <a:t>Flight</a:t>
          </a:r>
          <a:endParaRPr lang="en-US" sz="3000" kern="1200"/>
        </a:p>
      </dsp:txBody>
      <dsp:txXfrm>
        <a:off x="605808" y="2325053"/>
        <a:ext cx="1799884" cy="1199922"/>
      </dsp:txXfrm>
    </dsp:sp>
    <dsp:sp modelId="{1DB8F660-911A-4ED7-B6DA-5D33DBCBDF40}">
      <dsp:nvSpPr>
        <dsp:cNvPr id="0" name=""/>
        <dsp:cNvSpPr/>
      </dsp:nvSpPr>
      <dsp:spPr>
        <a:xfrm>
          <a:off x="2615679" y="2427047"/>
          <a:ext cx="2489839" cy="995935"/>
        </a:xfrm>
        <a:prstGeom prst="chevron">
          <a:avLst/>
        </a:prstGeom>
        <a:solidFill>
          <a:srgbClr val="B8B09C">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marL="0" lvl="0" indent="0" algn="ctr" defTabSz="577850" rtl="0">
            <a:lnSpc>
              <a:spcPct val="90000"/>
            </a:lnSpc>
            <a:spcBef>
              <a:spcPct val="0"/>
            </a:spcBef>
            <a:spcAft>
              <a:spcPct val="35000"/>
            </a:spcAft>
            <a:buNone/>
          </a:pPr>
          <a:r>
            <a:rPr lang="en-US" sz="1300" b="0" kern="1200">
              <a:solidFill>
                <a:schemeClr val="bg1"/>
              </a:solidFill>
              <a:latin typeface="Arial Black" panose="020B0A04020102020204"/>
            </a:rPr>
            <a:t>Stability During Climb </a:t>
          </a:r>
          <a:endParaRPr lang="en-US" sz="1300" b="0" kern="1200">
            <a:solidFill>
              <a:schemeClr val="bg1"/>
            </a:solidFill>
          </a:endParaRPr>
        </a:p>
      </dsp:txBody>
      <dsp:txXfrm>
        <a:off x="3113647" y="2427047"/>
        <a:ext cx="1493904" cy="995935"/>
      </dsp:txXfrm>
    </dsp:sp>
    <dsp:sp modelId="{6A073BAA-00D4-444E-A69E-9FAEE2FDD175}">
      <dsp:nvSpPr>
        <dsp:cNvPr id="0" name=""/>
        <dsp:cNvSpPr/>
      </dsp:nvSpPr>
      <dsp:spPr>
        <a:xfrm>
          <a:off x="4756941" y="2427047"/>
          <a:ext cx="2489839" cy="995935"/>
        </a:xfrm>
        <a:prstGeom prst="chevron">
          <a:avLst/>
        </a:prstGeom>
        <a:solidFill>
          <a:srgbClr val="B8B09C">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marL="0" lvl="0" indent="0" algn="ctr" defTabSz="577850" rtl="0">
            <a:lnSpc>
              <a:spcPct val="90000"/>
            </a:lnSpc>
            <a:spcBef>
              <a:spcPct val="0"/>
            </a:spcBef>
            <a:spcAft>
              <a:spcPct val="35000"/>
            </a:spcAft>
            <a:buNone/>
          </a:pPr>
          <a:r>
            <a:rPr lang="en-US" sz="1300" b="0" kern="1200">
              <a:solidFill>
                <a:schemeClr val="bg1"/>
              </a:solidFill>
              <a:latin typeface="Arial Black" panose="020B0A04020102020204"/>
            </a:rPr>
            <a:t>Maneuverability for Flight Pattern</a:t>
          </a:r>
          <a:endParaRPr lang="en-US" sz="1300" b="0" kern="1200">
            <a:solidFill>
              <a:schemeClr val="bg1"/>
            </a:solidFill>
          </a:endParaRPr>
        </a:p>
      </dsp:txBody>
      <dsp:txXfrm>
        <a:off x="5254909" y="2427047"/>
        <a:ext cx="1493904" cy="995935"/>
      </dsp:txXfrm>
    </dsp:sp>
    <dsp:sp modelId="{89CFF965-6E92-47DE-8AFC-456A3AE8B107}">
      <dsp:nvSpPr>
        <dsp:cNvPr id="0" name=""/>
        <dsp:cNvSpPr/>
      </dsp:nvSpPr>
      <dsp:spPr>
        <a:xfrm>
          <a:off x="6898203" y="2427047"/>
          <a:ext cx="2489839" cy="995935"/>
        </a:xfrm>
        <a:prstGeom prst="chevron">
          <a:avLst/>
        </a:prstGeom>
        <a:solidFill>
          <a:srgbClr val="B8B09C">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marL="0" lvl="0" indent="0" algn="ctr" defTabSz="577850" rtl="0">
            <a:lnSpc>
              <a:spcPct val="90000"/>
            </a:lnSpc>
            <a:spcBef>
              <a:spcPct val="0"/>
            </a:spcBef>
            <a:spcAft>
              <a:spcPct val="35000"/>
            </a:spcAft>
            <a:buNone/>
          </a:pPr>
          <a:r>
            <a:rPr lang="en-US" sz="1300" b="0" kern="1200">
              <a:solidFill>
                <a:schemeClr val="bg1"/>
              </a:solidFill>
              <a:latin typeface="Arial Black" panose="020B0A04020102020204"/>
            </a:rPr>
            <a:t>Responsiveness of Control Surfaces</a:t>
          </a:r>
        </a:p>
      </dsp:txBody>
      <dsp:txXfrm>
        <a:off x="7396171" y="2427047"/>
        <a:ext cx="1493904" cy="995935"/>
      </dsp:txXfrm>
    </dsp:sp>
    <dsp:sp modelId="{4264CC21-AA01-441E-B834-DFF05C430F73}">
      <dsp:nvSpPr>
        <dsp:cNvPr id="0" name=""/>
        <dsp:cNvSpPr/>
      </dsp:nvSpPr>
      <dsp:spPr>
        <a:xfrm>
          <a:off x="5847" y="3692965"/>
          <a:ext cx="2999806" cy="1199922"/>
        </a:xfrm>
        <a:prstGeom prst="chevron">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17780" rIns="0" bIns="17780" numCol="1" spcCol="1270" anchor="ctr" anchorCtr="0">
          <a:noAutofit/>
        </a:bodyPr>
        <a:lstStyle/>
        <a:p>
          <a:pPr marL="0" lvl="0" indent="0" algn="ctr" defTabSz="1244600" rtl="0">
            <a:lnSpc>
              <a:spcPct val="90000"/>
            </a:lnSpc>
            <a:spcBef>
              <a:spcPct val="0"/>
            </a:spcBef>
            <a:spcAft>
              <a:spcPct val="35000"/>
            </a:spcAft>
            <a:buNone/>
          </a:pPr>
          <a:r>
            <a:rPr lang="en-US" sz="2800" b="0" kern="1200">
              <a:latin typeface="Arial Black" panose="020B0A04020102020204"/>
            </a:rPr>
            <a:t>Landing</a:t>
          </a:r>
          <a:endParaRPr lang="en-US" sz="3000" b="0" kern="1200"/>
        </a:p>
      </dsp:txBody>
      <dsp:txXfrm>
        <a:off x="605808" y="3692965"/>
        <a:ext cx="1799884" cy="1199922"/>
      </dsp:txXfrm>
    </dsp:sp>
    <dsp:sp modelId="{572330CC-35E5-4BD7-A0EE-DC271AAB7453}">
      <dsp:nvSpPr>
        <dsp:cNvPr id="0" name=""/>
        <dsp:cNvSpPr/>
      </dsp:nvSpPr>
      <dsp:spPr>
        <a:xfrm>
          <a:off x="2615679" y="3794959"/>
          <a:ext cx="2489839" cy="995935"/>
        </a:xfrm>
        <a:prstGeom prst="chevron">
          <a:avLst/>
        </a:prstGeom>
        <a:solidFill>
          <a:srgbClr val="B8B09C">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marL="0" lvl="0" indent="0" algn="ctr" defTabSz="577850" rtl="0">
            <a:lnSpc>
              <a:spcPct val="90000"/>
            </a:lnSpc>
            <a:spcBef>
              <a:spcPct val="0"/>
            </a:spcBef>
            <a:spcAft>
              <a:spcPct val="35000"/>
            </a:spcAft>
            <a:buNone/>
          </a:pPr>
          <a:r>
            <a:rPr lang="en-US" sz="1300" b="0" kern="1200">
              <a:solidFill>
                <a:schemeClr val="bg1"/>
              </a:solidFill>
              <a:latin typeface="Arial Black" panose="020B0A04020102020204"/>
            </a:rPr>
            <a:t>Durability During Impact</a:t>
          </a:r>
          <a:endParaRPr lang="en-US" sz="1300" b="0" kern="1200">
            <a:solidFill>
              <a:schemeClr val="bg1"/>
            </a:solidFill>
          </a:endParaRPr>
        </a:p>
      </dsp:txBody>
      <dsp:txXfrm>
        <a:off x="3113647" y="3794959"/>
        <a:ext cx="1493904" cy="995935"/>
      </dsp:txXfrm>
    </dsp:sp>
    <dsp:sp modelId="{1C7A4338-2C55-45F8-A6B0-32953A7452D2}">
      <dsp:nvSpPr>
        <dsp:cNvPr id="0" name=""/>
        <dsp:cNvSpPr/>
      </dsp:nvSpPr>
      <dsp:spPr>
        <a:xfrm>
          <a:off x="4756941" y="3794959"/>
          <a:ext cx="2489839" cy="995935"/>
        </a:xfrm>
        <a:prstGeom prst="chevron">
          <a:avLst/>
        </a:prstGeom>
        <a:solidFill>
          <a:srgbClr val="B8B09C">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marL="0" lvl="0" indent="0" algn="ctr" defTabSz="577850" rtl="0">
            <a:lnSpc>
              <a:spcPct val="90000"/>
            </a:lnSpc>
            <a:spcBef>
              <a:spcPct val="0"/>
            </a:spcBef>
            <a:spcAft>
              <a:spcPct val="35000"/>
            </a:spcAft>
            <a:buNone/>
          </a:pPr>
          <a:r>
            <a:rPr lang="en-US" sz="1300" b="0" kern="1200">
              <a:solidFill>
                <a:schemeClr val="bg1"/>
              </a:solidFill>
              <a:latin typeface="Arial Black" panose="020B0A04020102020204"/>
            </a:rPr>
            <a:t>Reusability</a:t>
          </a:r>
          <a:endParaRPr lang="en-US" sz="1300" b="0" kern="1200">
            <a:solidFill>
              <a:schemeClr val="bg1"/>
            </a:solidFill>
          </a:endParaRPr>
        </a:p>
      </dsp:txBody>
      <dsp:txXfrm>
        <a:off x="5254909" y="3794959"/>
        <a:ext cx="1493904" cy="995935"/>
      </dsp:txXfrm>
    </dsp:sp>
    <dsp:sp modelId="{70F59E07-6554-48A3-8022-83F5ED4939C8}">
      <dsp:nvSpPr>
        <dsp:cNvPr id="0" name=""/>
        <dsp:cNvSpPr/>
      </dsp:nvSpPr>
      <dsp:spPr>
        <a:xfrm>
          <a:off x="6898203" y="3794959"/>
          <a:ext cx="2489839" cy="995935"/>
        </a:xfrm>
        <a:prstGeom prst="chevron">
          <a:avLst/>
        </a:prstGeom>
        <a:solidFill>
          <a:srgbClr val="B8B09C">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8255" rIns="0" bIns="8255" numCol="1" spcCol="1270" anchor="ctr" anchorCtr="0">
          <a:noAutofit/>
        </a:bodyPr>
        <a:lstStyle/>
        <a:p>
          <a:pPr marL="0" lvl="0" indent="0" algn="ctr" defTabSz="577850" rtl="0">
            <a:lnSpc>
              <a:spcPct val="90000"/>
            </a:lnSpc>
            <a:spcBef>
              <a:spcPct val="0"/>
            </a:spcBef>
            <a:spcAft>
              <a:spcPct val="35000"/>
            </a:spcAft>
            <a:buNone/>
          </a:pPr>
          <a:r>
            <a:rPr lang="en-US" sz="1300" b="0" kern="1200">
              <a:solidFill>
                <a:schemeClr val="bg1"/>
              </a:solidFill>
              <a:latin typeface="Arial Black" panose="020B0A04020102020204"/>
            </a:rPr>
            <a:t>Shock Distribution</a:t>
          </a:r>
        </a:p>
      </dsp:txBody>
      <dsp:txXfrm>
        <a:off x="7396171" y="3794959"/>
        <a:ext cx="1493904" cy="9959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10E173-8920-4322-8DA2-41AA80832443}">
      <dsp:nvSpPr>
        <dsp:cNvPr id="0" name=""/>
        <dsp:cNvSpPr/>
      </dsp:nvSpPr>
      <dsp:spPr>
        <a:xfrm>
          <a:off x="2111022" y="496"/>
          <a:ext cx="3166533" cy="1936109"/>
        </a:xfrm>
        <a:prstGeom prst="rightArrow">
          <a:avLst>
            <a:gd name="adj1" fmla="val 75000"/>
            <a:gd name="adj2" fmla="val 50000"/>
          </a:avLst>
        </a:prstGeom>
        <a:solidFill>
          <a:srgbClr val="B8B09C">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rtl="0">
            <a:lnSpc>
              <a:spcPct val="90000"/>
            </a:lnSpc>
            <a:spcBef>
              <a:spcPct val="0"/>
            </a:spcBef>
            <a:spcAft>
              <a:spcPct val="15000"/>
            </a:spcAft>
            <a:buChar char="•"/>
          </a:pPr>
          <a:r>
            <a:rPr lang="en-US" sz="1800" kern="1200">
              <a:solidFill>
                <a:schemeClr val="bg1"/>
              </a:solidFill>
              <a:latin typeface="Arial Black" panose="020B0A04020102020204"/>
            </a:rPr>
            <a:t>Required Torque</a:t>
          </a:r>
          <a:endParaRPr lang="en-US" sz="1800" kern="1200">
            <a:solidFill>
              <a:schemeClr val="bg1"/>
            </a:solidFill>
          </a:endParaRPr>
        </a:p>
        <a:p>
          <a:pPr marL="171450" lvl="1" indent="-171450" algn="l" defTabSz="800100" rtl="0">
            <a:lnSpc>
              <a:spcPct val="90000"/>
            </a:lnSpc>
            <a:spcBef>
              <a:spcPct val="0"/>
            </a:spcBef>
            <a:spcAft>
              <a:spcPct val="15000"/>
            </a:spcAft>
            <a:buChar char="•"/>
          </a:pPr>
          <a:r>
            <a:rPr lang="en-US" sz="1800" kern="1200">
              <a:solidFill>
                <a:schemeClr val="bg1"/>
              </a:solidFill>
              <a:latin typeface="Arial Black" panose="020B0A04020102020204"/>
            </a:rPr>
            <a:t>Range of Motion</a:t>
          </a:r>
          <a:endParaRPr lang="en-US" sz="1800" kern="1200">
            <a:solidFill>
              <a:schemeClr val="bg1"/>
            </a:solidFill>
          </a:endParaRPr>
        </a:p>
        <a:p>
          <a:pPr marL="171450" lvl="1" indent="-171450" algn="l" defTabSz="800100" rtl="0">
            <a:lnSpc>
              <a:spcPct val="90000"/>
            </a:lnSpc>
            <a:spcBef>
              <a:spcPct val="0"/>
            </a:spcBef>
            <a:spcAft>
              <a:spcPct val="15000"/>
            </a:spcAft>
            <a:buChar char="•"/>
          </a:pPr>
          <a:r>
            <a:rPr lang="en-US" sz="1800" kern="1200">
              <a:solidFill>
                <a:schemeClr val="bg1"/>
              </a:solidFill>
              <a:latin typeface="Arial Black" panose="020B0A04020102020204"/>
            </a:rPr>
            <a:t>Fitment and Scale</a:t>
          </a:r>
          <a:endParaRPr lang="en-US" sz="1800" kern="1200">
            <a:solidFill>
              <a:schemeClr val="bg1"/>
            </a:solidFill>
          </a:endParaRPr>
        </a:p>
      </dsp:txBody>
      <dsp:txXfrm>
        <a:off x="2111022" y="242510"/>
        <a:ext cx="2440492" cy="1452081"/>
      </dsp:txXfrm>
    </dsp:sp>
    <dsp:sp modelId="{CE83EECB-FC27-4F6B-B9B0-CFA46711E2A1}">
      <dsp:nvSpPr>
        <dsp:cNvPr id="0" name=""/>
        <dsp:cNvSpPr/>
      </dsp:nvSpPr>
      <dsp:spPr>
        <a:xfrm>
          <a:off x="0" y="496"/>
          <a:ext cx="2111022" cy="19361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rtl="0">
            <a:lnSpc>
              <a:spcPct val="90000"/>
            </a:lnSpc>
            <a:spcBef>
              <a:spcPct val="0"/>
            </a:spcBef>
            <a:spcAft>
              <a:spcPct val="35000"/>
            </a:spcAft>
            <a:buNone/>
          </a:pPr>
          <a:r>
            <a:rPr lang="en-US" sz="2100" kern="1200">
              <a:latin typeface="Arial Black" panose="020B0A04020102020204"/>
            </a:rPr>
            <a:t>Servomotor Selection</a:t>
          </a:r>
          <a:endParaRPr lang="en-US" sz="2100" kern="1200"/>
        </a:p>
      </dsp:txBody>
      <dsp:txXfrm>
        <a:off x="94513" y="95009"/>
        <a:ext cx="1921996" cy="1747083"/>
      </dsp:txXfrm>
    </dsp:sp>
    <dsp:sp modelId="{E13BBD3A-0447-4302-97F0-1E5CA2B08719}">
      <dsp:nvSpPr>
        <dsp:cNvPr id="0" name=""/>
        <dsp:cNvSpPr/>
      </dsp:nvSpPr>
      <dsp:spPr>
        <a:xfrm>
          <a:off x="2111022" y="2130216"/>
          <a:ext cx="3166533" cy="1936109"/>
        </a:xfrm>
        <a:prstGeom prst="rightArrow">
          <a:avLst>
            <a:gd name="adj1" fmla="val 75000"/>
            <a:gd name="adj2" fmla="val 50000"/>
          </a:avLst>
        </a:prstGeom>
        <a:solidFill>
          <a:srgbClr val="B8B09C">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rtl="0">
            <a:lnSpc>
              <a:spcPct val="90000"/>
            </a:lnSpc>
            <a:spcBef>
              <a:spcPct val="0"/>
            </a:spcBef>
            <a:spcAft>
              <a:spcPct val="15000"/>
            </a:spcAft>
            <a:buChar char="•"/>
          </a:pPr>
          <a:r>
            <a:rPr lang="en-US" sz="1800" kern="1200">
              <a:solidFill>
                <a:schemeClr val="bg1"/>
              </a:solidFill>
              <a:latin typeface="Arial Black" panose="020B0A04020102020204"/>
            </a:rPr>
            <a:t>Four Bar analysis</a:t>
          </a:r>
          <a:endParaRPr lang="en-US" sz="1800" kern="1200">
            <a:solidFill>
              <a:schemeClr val="bg1"/>
            </a:solidFill>
          </a:endParaRPr>
        </a:p>
        <a:p>
          <a:pPr marL="171450" lvl="1" indent="-171450" algn="l" defTabSz="800100" rtl="0">
            <a:lnSpc>
              <a:spcPct val="90000"/>
            </a:lnSpc>
            <a:spcBef>
              <a:spcPct val="0"/>
            </a:spcBef>
            <a:spcAft>
              <a:spcPct val="15000"/>
            </a:spcAft>
            <a:buChar char="•"/>
          </a:pPr>
          <a:r>
            <a:rPr lang="en-US" sz="1800" kern="1200">
              <a:solidFill>
                <a:schemeClr val="bg1"/>
              </a:solidFill>
              <a:latin typeface="Arial Black" panose="020B0A04020102020204"/>
            </a:rPr>
            <a:t>Control Surface Integration</a:t>
          </a:r>
        </a:p>
        <a:p>
          <a:pPr marL="171450" lvl="1" indent="-171450" algn="l" defTabSz="800100" rtl="0">
            <a:lnSpc>
              <a:spcPct val="90000"/>
            </a:lnSpc>
            <a:spcBef>
              <a:spcPct val="0"/>
            </a:spcBef>
            <a:spcAft>
              <a:spcPct val="15000"/>
            </a:spcAft>
            <a:buChar char="•"/>
          </a:pPr>
          <a:r>
            <a:rPr lang="en-US" sz="1800" kern="1200">
              <a:solidFill>
                <a:schemeClr val="bg1"/>
              </a:solidFill>
              <a:latin typeface="Arial Black" panose="020B0A04020102020204"/>
            </a:rPr>
            <a:t>Weight Balance</a:t>
          </a:r>
        </a:p>
      </dsp:txBody>
      <dsp:txXfrm>
        <a:off x="2111022" y="2372230"/>
        <a:ext cx="2440492" cy="1452081"/>
      </dsp:txXfrm>
    </dsp:sp>
    <dsp:sp modelId="{8500DFEA-A18D-4395-8CFC-2864E72C1600}">
      <dsp:nvSpPr>
        <dsp:cNvPr id="0" name=""/>
        <dsp:cNvSpPr/>
      </dsp:nvSpPr>
      <dsp:spPr>
        <a:xfrm>
          <a:off x="0" y="2130216"/>
          <a:ext cx="2111022" cy="19361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rtl="0">
            <a:lnSpc>
              <a:spcPct val="90000"/>
            </a:lnSpc>
            <a:spcBef>
              <a:spcPct val="0"/>
            </a:spcBef>
            <a:spcAft>
              <a:spcPct val="35000"/>
            </a:spcAft>
            <a:buNone/>
          </a:pPr>
          <a:r>
            <a:rPr lang="en-US" sz="2100" kern="1200">
              <a:latin typeface="Arial Black" panose="020B0A04020102020204"/>
            </a:rPr>
            <a:t>Linkage Design</a:t>
          </a:r>
          <a:endParaRPr lang="en-US" sz="2100" kern="1200"/>
        </a:p>
      </dsp:txBody>
      <dsp:txXfrm>
        <a:off x="94513" y="2224729"/>
        <a:ext cx="1921996" cy="174708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8A56C4-9CE7-429E-8797-ED38E1419B46}">
      <dsp:nvSpPr>
        <dsp:cNvPr id="0" name=""/>
        <dsp:cNvSpPr/>
      </dsp:nvSpPr>
      <dsp:spPr>
        <a:xfrm>
          <a:off x="0" y="216666"/>
          <a:ext cx="4572000" cy="92137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4838" tIns="312420" rIns="354838" bIns="106680" numCol="1" spcCol="1270" anchor="t" anchorCtr="0">
          <a:noAutofit/>
        </a:bodyPr>
        <a:lstStyle/>
        <a:p>
          <a:pPr marL="114300" lvl="1" indent="-114300" algn="l" defTabSz="666750" rtl="0">
            <a:lnSpc>
              <a:spcPct val="90000"/>
            </a:lnSpc>
            <a:spcBef>
              <a:spcPct val="0"/>
            </a:spcBef>
            <a:spcAft>
              <a:spcPct val="15000"/>
            </a:spcAft>
            <a:buChar char="•"/>
          </a:pPr>
          <a:r>
            <a:rPr lang="en-US" sz="1500" b="0" kern="1200">
              <a:latin typeface="Arial Black" panose="020B0A04020102020204"/>
            </a:rPr>
            <a:t>Higher thrust to drag ratio for two blade</a:t>
          </a:r>
        </a:p>
      </dsp:txBody>
      <dsp:txXfrm>
        <a:off x="0" y="216666"/>
        <a:ext cx="4572000" cy="921375"/>
      </dsp:txXfrm>
    </dsp:sp>
    <dsp:sp modelId="{F98CE5FF-9B57-4F26-B197-4CC0DCAE2392}">
      <dsp:nvSpPr>
        <dsp:cNvPr id="0" name=""/>
        <dsp:cNvSpPr/>
      </dsp:nvSpPr>
      <dsp:spPr>
        <a:xfrm>
          <a:off x="0" y="0"/>
          <a:ext cx="320040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68" tIns="0" rIns="120968" bIns="0" numCol="1" spcCol="1270" anchor="ctr" anchorCtr="0">
          <a:noAutofit/>
        </a:bodyPr>
        <a:lstStyle/>
        <a:p>
          <a:pPr marL="0" lvl="0" indent="0" algn="l" defTabSz="666750">
            <a:lnSpc>
              <a:spcPct val="90000"/>
            </a:lnSpc>
            <a:spcBef>
              <a:spcPct val="0"/>
            </a:spcBef>
            <a:spcAft>
              <a:spcPct val="35000"/>
            </a:spcAft>
            <a:buNone/>
          </a:pPr>
          <a:r>
            <a:rPr lang="en-US" sz="1500" kern="1200">
              <a:latin typeface="Arial Black" panose="020B0A04020102020204"/>
            </a:rPr>
            <a:t>Efficiency</a:t>
          </a:r>
          <a:endParaRPr lang="en-US" sz="1500" kern="1200"/>
        </a:p>
      </dsp:txBody>
      <dsp:txXfrm>
        <a:off x="21616" y="21616"/>
        <a:ext cx="3157168" cy="399568"/>
      </dsp:txXfrm>
    </dsp:sp>
    <dsp:sp modelId="{A9DBC147-CA4E-48C2-BB8C-571CFD297267}">
      <dsp:nvSpPr>
        <dsp:cNvPr id="0" name=""/>
        <dsp:cNvSpPr/>
      </dsp:nvSpPr>
      <dsp:spPr>
        <a:xfrm>
          <a:off x="0" y="1453412"/>
          <a:ext cx="4572000" cy="92137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4838" tIns="312420" rIns="354838" bIns="106680" numCol="1" spcCol="1270" anchor="t" anchorCtr="0">
          <a:noAutofit/>
        </a:bodyPr>
        <a:lstStyle/>
        <a:p>
          <a:pPr marL="114300" lvl="1" indent="-114300" algn="l" defTabSz="666750" rtl="0">
            <a:lnSpc>
              <a:spcPct val="90000"/>
            </a:lnSpc>
            <a:spcBef>
              <a:spcPct val="0"/>
            </a:spcBef>
            <a:spcAft>
              <a:spcPct val="15000"/>
            </a:spcAft>
            <a:buChar char="•"/>
          </a:pPr>
          <a:r>
            <a:rPr lang="en-US" sz="1500" kern="1200">
              <a:latin typeface="Arial Black" panose="020B0A04020102020204"/>
            </a:rPr>
            <a:t>Less pulse per revolution for three blade</a:t>
          </a:r>
        </a:p>
      </dsp:txBody>
      <dsp:txXfrm>
        <a:off x="0" y="1453412"/>
        <a:ext cx="4572000" cy="921375"/>
      </dsp:txXfrm>
    </dsp:sp>
    <dsp:sp modelId="{07CD9B3C-8268-4036-929E-D582E56D8E30}">
      <dsp:nvSpPr>
        <dsp:cNvPr id="0" name=""/>
        <dsp:cNvSpPr/>
      </dsp:nvSpPr>
      <dsp:spPr>
        <a:xfrm>
          <a:off x="0" y="1110832"/>
          <a:ext cx="320040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68" tIns="0" rIns="120968" bIns="0" numCol="1" spcCol="1270" anchor="ctr" anchorCtr="0">
          <a:noAutofit/>
        </a:bodyPr>
        <a:lstStyle/>
        <a:p>
          <a:pPr marL="0" lvl="0" indent="0" algn="l" defTabSz="666750">
            <a:lnSpc>
              <a:spcPct val="90000"/>
            </a:lnSpc>
            <a:spcBef>
              <a:spcPct val="0"/>
            </a:spcBef>
            <a:spcAft>
              <a:spcPct val="35000"/>
            </a:spcAft>
            <a:buNone/>
          </a:pPr>
          <a:r>
            <a:rPr lang="en-US" sz="1500" kern="1200">
              <a:latin typeface="Arial Black" panose="020B0A04020102020204"/>
            </a:rPr>
            <a:t>Vibration</a:t>
          </a:r>
          <a:endParaRPr lang="en-US" sz="1500" kern="1200"/>
        </a:p>
      </dsp:txBody>
      <dsp:txXfrm>
        <a:off x="21616" y="1132448"/>
        <a:ext cx="3157168" cy="399568"/>
      </dsp:txXfrm>
    </dsp:sp>
    <dsp:sp modelId="{C7912DAD-8D7C-43F2-AD15-C2B0D45AA429}">
      <dsp:nvSpPr>
        <dsp:cNvPr id="0" name=""/>
        <dsp:cNvSpPr/>
      </dsp:nvSpPr>
      <dsp:spPr>
        <a:xfrm>
          <a:off x="0" y="2613686"/>
          <a:ext cx="4572000" cy="92137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4838" tIns="312420" rIns="354838" bIns="106680" numCol="1" spcCol="1270" anchor="t" anchorCtr="0">
          <a:noAutofit/>
        </a:bodyPr>
        <a:lstStyle/>
        <a:p>
          <a:pPr marL="114300" lvl="1" indent="-114300" algn="l" defTabSz="666750" rtl="0">
            <a:lnSpc>
              <a:spcPct val="90000"/>
            </a:lnSpc>
            <a:spcBef>
              <a:spcPct val="0"/>
            </a:spcBef>
            <a:spcAft>
              <a:spcPct val="15000"/>
            </a:spcAft>
            <a:buChar char="•"/>
          </a:pPr>
          <a:r>
            <a:rPr lang="en-US" sz="1500" kern="1200">
              <a:latin typeface="Arial Black" panose="020B0A04020102020204"/>
            </a:rPr>
            <a:t>Similar thrust with extra clearance for three blade</a:t>
          </a:r>
        </a:p>
      </dsp:txBody>
      <dsp:txXfrm>
        <a:off x="0" y="2613686"/>
        <a:ext cx="4572000" cy="921375"/>
      </dsp:txXfrm>
    </dsp:sp>
    <dsp:sp modelId="{C294CF30-CB39-4108-9D2C-467DB8D5F945}">
      <dsp:nvSpPr>
        <dsp:cNvPr id="0" name=""/>
        <dsp:cNvSpPr/>
      </dsp:nvSpPr>
      <dsp:spPr>
        <a:xfrm>
          <a:off x="0" y="2348378"/>
          <a:ext cx="320040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68" tIns="0" rIns="120968" bIns="0" numCol="1" spcCol="1270" anchor="ctr" anchorCtr="0">
          <a:noAutofit/>
        </a:bodyPr>
        <a:lstStyle/>
        <a:p>
          <a:pPr marL="0" lvl="0" indent="0" algn="l" defTabSz="666750">
            <a:lnSpc>
              <a:spcPct val="90000"/>
            </a:lnSpc>
            <a:spcBef>
              <a:spcPct val="0"/>
            </a:spcBef>
            <a:spcAft>
              <a:spcPct val="35000"/>
            </a:spcAft>
            <a:buNone/>
          </a:pPr>
          <a:r>
            <a:rPr lang="en-US" sz="1500" kern="1200">
              <a:latin typeface="Arial Black" panose="020B0A04020102020204"/>
            </a:rPr>
            <a:t>Clearance</a:t>
          </a:r>
          <a:endParaRPr lang="en-US" sz="1500" kern="1200"/>
        </a:p>
      </dsp:txBody>
      <dsp:txXfrm>
        <a:off x="21616" y="2369994"/>
        <a:ext cx="3157168" cy="39956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FD63C3-F66D-48BB-8A22-75B01A753A78}">
      <dsp:nvSpPr>
        <dsp:cNvPr id="0" name=""/>
        <dsp:cNvSpPr/>
      </dsp:nvSpPr>
      <dsp:spPr>
        <a:xfrm rot="5400000">
          <a:off x="-419109" y="420129"/>
          <a:ext cx="2794060" cy="1955842"/>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0">
            <a:lnSpc>
              <a:spcPct val="90000"/>
            </a:lnSpc>
            <a:spcBef>
              <a:spcPct val="0"/>
            </a:spcBef>
            <a:spcAft>
              <a:spcPct val="35000"/>
            </a:spcAft>
            <a:buNone/>
          </a:pPr>
          <a:r>
            <a:rPr lang="en-US" sz="1700" kern="1200">
              <a:latin typeface="Arial Black" panose="020B0A04020102020204"/>
            </a:rPr>
            <a:t>Customer Needs</a:t>
          </a:r>
          <a:endParaRPr lang="en-US" sz="1700" kern="1200"/>
        </a:p>
      </dsp:txBody>
      <dsp:txXfrm rot="-5400000">
        <a:off x="0" y="978941"/>
        <a:ext cx="1955842" cy="838218"/>
      </dsp:txXfrm>
    </dsp:sp>
    <dsp:sp modelId="{F019AF31-A68F-42E8-AF8C-FA52B2E75594}">
      <dsp:nvSpPr>
        <dsp:cNvPr id="0" name=""/>
        <dsp:cNvSpPr/>
      </dsp:nvSpPr>
      <dsp:spPr>
        <a:xfrm rot="5400000">
          <a:off x="3359866" y="-1403004"/>
          <a:ext cx="1816139" cy="4624187"/>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rtl="0">
            <a:lnSpc>
              <a:spcPct val="90000"/>
            </a:lnSpc>
            <a:spcBef>
              <a:spcPct val="0"/>
            </a:spcBef>
            <a:spcAft>
              <a:spcPct val="15000"/>
            </a:spcAft>
            <a:buChar char="•"/>
          </a:pPr>
          <a:r>
            <a:rPr lang="en-US" sz="1700" kern="1200">
              <a:latin typeface="Arial Black" panose="020B0A04020102020204"/>
            </a:rPr>
            <a:t>Comply with SAE guidelines</a:t>
          </a:r>
          <a:endParaRPr lang="en-US" sz="1700" kern="1200"/>
        </a:p>
        <a:p>
          <a:pPr marL="171450" lvl="1" indent="-171450" algn="l" defTabSz="755650">
            <a:lnSpc>
              <a:spcPct val="90000"/>
            </a:lnSpc>
            <a:spcBef>
              <a:spcPct val="0"/>
            </a:spcBef>
            <a:spcAft>
              <a:spcPct val="15000"/>
            </a:spcAft>
            <a:buChar char="•"/>
          </a:pPr>
          <a:r>
            <a:rPr lang="en-US" sz="1700" kern="1200">
              <a:latin typeface="Arial Black" panose="020B0A04020102020204"/>
            </a:rPr>
            <a:t>Innovate</a:t>
          </a:r>
        </a:p>
        <a:p>
          <a:pPr marL="171450" lvl="1" indent="-171450" algn="l" defTabSz="755650" rtl="0">
            <a:lnSpc>
              <a:spcPct val="90000"/>
            </a:lnSpc>
            <a:spcBef>
              <a:spcPct val="0"/>
            </a:spcBef>
            <a:spcAft>
              <a:spcPct val="15000"/>
            </a:spcAft>
            <a:buChar char="•"/>
          </a:pPr>
          <a:r>
            <a:rPr lang="en-US" sz="1700" kern="1200">
              <a:latin typeface="Arial Black" panose="020B0A04020102020204"/>
            </a:rPr>
            <a:t>3D Printed </a:t>
          </a:r>
        </a:p>
      </dsp:txBody>
      <dsp:txXfrm rot="-5400000">
        <a:off x="1955843" y="89676"/>
        <a:ext cx="4535530" cy="1638825"/>
      </dsp:txXfrm>
    </dsp:sp>
    <dsp:sp modelId="{C5428B02-F6C5-49D1-9E4B-9EF640BEDA57}">
      <dsp:nvSpPr>
        <dsp:cNvPr id="0" name=""/>
        <dsp:cNvSpPr/>
      </dsp:nvSpPr>
      <dsp:spPr>
        <a:xfrm rot="5400000">
          <a:off x="-419109" y="2933244"/>
          <a:ext cx="2794060" cy="1955842"/>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0">
            <a:lnSpc>
              <a:spcPct val="90000"/>
            </a:lnSpc>
            <a:spcBef>
              <a:spcPct val="0"/>
            </a:spcBef>
            <a:spcAft>
              <a:spcPct val="35000"/>
            </a:spcAft>
            <a:buNone/>
          </a:pPr>
          <a:r>
            <a:rPr lang="en-US" sz="1700" kern="1200">
              <a:latin typeface="Arial Black" panose="020B0A04020102020204"/>
            </a:rPr>
            <a:t>Engineering Characteristics</a:t>
          </a:r>
          <a:endParaRPr lang="en-US" sz="1700" kern="1200"/>
        </a:p>
      </dsp:txBody>
      <dsp:txXfrm rot="-5400000">
        <a:off x="0" y="3492056"/>
        <a:ext cx="1955842" cy="838218"/>
      </dsp:txXfrm>
    </dsp:sp>
    <dsp:sp modelId="{620F142E-C0A2-4CC2-B654-CBDAFF7B4F81}">
      <dsp:nvSpPr>
        <dsp:cNvPr id="0" name=""/>
        <dsp:cNvSpPr/>
      </dsp:nvSpPr>
      <dsp:spPr>
        <a:xfrm rot="5400000">
          <a:off x="3359866" y="1109091"/>
          <a:ext cx="1816139" cy="4624187"/>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b="0" kern="1200">
              <a:latin typeface="Arial Black" panose="020B0A04020102020204"/>
            </a:rPr>
            <a:t>Weight</a:t>
          </a:r>
        </a:p>
        <a:p>
          <a:pPr marL="171450" lvl="1" indent="-171450" algn="l" defTabSz="755650" rtl="0">
            <a:lnSpc>
              <a:spcPct val="90000"/>
            </a:lnSpc>
            <a:spcBef>
              <a:spcPct val="0"/>
            </a:spcBef>
            <a:spcAft>
              <a:spcPct val="15000"/>
            </a:spcAft>
            <a:buChar char="•"/>
          </a:pPr>
          <a:r>
            <a:rPr lang="en-US" sz="1700" b="0" kern="1200">
              <a:latin typeface="Arial Black" panose="020B0A04020102020204"/>
            </a:rPr>
            <a:t>Control Surface Deflection</a:t>
          </a:r>
        </a:p>
        <a:p>
          <a:pPr marL="171450" lvl="1" indent="-171450" algn="l" defTabSz="755650" rtl="0">
            <a:lnSpc>
              <a:spcPct val="90000"/>
            </a:lnSpc>
            <a:spcBef>
              <a:spcPct val="0"/>
            </a:spcBef>
            <a:spcAft>
              <a:spcPct val="15000"/>
            </a:spcAft>
            <a:buChar char="•"/>
          </a:pPr>
          <a:r>
            <a:rPr lang="en-US" sz="1700" b="0" kern="1200">
              <a:latin typeface="Arial Black" panose="020B0A04020102020204"/>
            </a:rPr>
            <a:t>Static Margin</a:t>
          </a:r>
        </a:p>
        <a:p>
          <a:pPr marL="171450" lvl="1" indent="-171450" algn="l" defTabSz="755650" rtl="0">
            <a:lnSpc>
              <a:spcPct val="90000"/>
            </a:lnSpc>
            <a:spcBef>
              <a:spcPct val="0"/>
            </a:spcBef>
            <a:spcAft>
              <a:spcPct val="15000"/>
            </a:spcAft>
            <a:buChar char="•"/>
          </a:pPr>
          <a:r>
            <a:rPr lang="en-US" sz="1700" b="0" kern="1200">
              <a:latin typeface="Arial Black" panose="020B0A04020102020204"/>
            </a:rPr>
            <a:t>Thrust Force</a:t>
          </a:r>
        </a:p>
        <a:p>
          <a:pPr marL="171450" lvl="1" indent="-171450" algn="l" defTabSz="755650" rtl="0">
            <a:lnSpc>
              <a:spcPct val="90000"/>
            </a:lnSpc>
            <a:spcBef>
              <a:spcPct val="0"/>
            </a:spcBef>
            <a:spcAft>
              <a:spcPct val="15000"/>
            </a:spcAft>
            <a:buChar char="•"/>
          </a:pPr>
          <a:r>
            <a:rPr lang="en-US" sz="1700" b="0" kern="1200">
              <a:latin typeface="Arial Black" panose="020B0A04020102020204"/>
            </a:rPr>
            <a:t>Resistance to stress</a:t>
          </a:r>
        </a:p>
      </dsp:txBody>
      <dsp:txXfrm rot="-5400000">
        <a:off x="1955843" y="2601772"/>
        <a:ext cx="4535530" cy="1638825"/>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74021F-59AE-46EA-8401-36CD2E67B41C}"/>
              </a:ext>
            </a:extLst>
          </p:cNvPr>
          <p:cNvSpPr>
            <a:spLocks noGrp="1"/>
          </p:cNvSpPr>
          <p:nvPr>
            <p:ph type="hdr" sz="quarter"/>
          </p:nvPr>
        </p:nvSpPr>
        <p:spPr>
          <a:xfrm>
            <a:off x="0" y="0"/>
            <a:ext cx="2071243"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89B48BC-9B0C-42CB-A617-3F3F96AC0F35}"/>
              </a:ext>
            </a:extLst>
          </p:cNvPr>
          <p:cNvSpPr>
            <a:spLocks noGrp="1"/>
          </p:cNvSpPr>
          <p:nvPr>
            <p:ph type="dt" sz="quarter" idx="1"/>
          </p:nvPr>
        </p:nvSpPr>
        <p:spPr>
          <a:xfrm>
            <a:off x="4786755" y="0"/>
            <a:ext cx="2069658" cy="458788"/>
          </a:xfrm>
          <a:prstGeom prst="rect">
            <a:avLst/>
          </a:prstGeom>
        </p:spPr>
        <p:txBody>
          <a:bodyPr vert="horz" lIns="91440" tIns="45720" rIns="91440" bIns="45720" rtlCol="0"/>
          <a:lstStyle>
            <a:lvl1pPr algn="r">
              <a:defRPr sz="1200"/>
            </a:lvl1pPr>
          </a:lstStyle>
          <a:p>
            <a:fld id="{6461E761-E9AD-4430-85C3-D01DBB56AB16}" type="datetimeFigureOut">
              <a:rPr lang="en-US" smtClean="0"/>
              <a:t>3/24/2022</a:t>
            </a:fld>
            <a:endParaRPr lang="en-US"/>
          </a:p>
        </p:txBody>
      </p:sp>
      <p:sp>
        <p:nvSpPr>
          <p:cNvPr id="4" name="Footer Placeholder 3">
            <a:extLst>
              <a:ext uri="{FF2B5EF4-FFF2-40B4-BE49-F238E27FC236}">
                <a16:creationId xmlns:a16="http://schemas.microsoft.com/office/drawing/2014/main" id="{2185E95E-4566-4FFC-8CA6-DBE42CC9508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https://www.eng.famu.fsu.edu/me</a:t>
            </a:r>
          </a:p>
        </p:txBody>
      </p:sp>
      <p:sp>
        <p:nvSpPr>
          <p:cNvPr id="5" name="Slide Number Placeholder 4">
            <a:extLst>
              <a:ext uri="{FF2B5EF4-FFF2-40B4-BE49-F238E27FC236}">
                <a16:creationId xmlns:a16="http://schemas.microsoft.com/office/drawing/2014/main" id="{97C90B42-9504-46B6-9114-7DF13AC25B9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r>
              <a:rPr lang="en-US"/>
              <a:t>smcconomy@eng.famu.fsu.edu</a:t>
            </a:r>
          </a:p>
          <a:p>
            <a:fld id="{E5502715-8AF7-405F-8576-DA4A9D63FBEF}" type="slidenum">
              <a:rPr lang="en-US" smtClean="0"/>
              <a:t>‹#›</a:t>
            </a:fld>
            <a:endParaRPr lang="en-US"/>
          </a:p>
        </p:txBody>
      </p:sp>
      <p:pic>
        <p:nvPicPr>
          <p:cNvPr id="6" name="Picture 5">
            <a:extLst>
              <a:ext uri="{FF2B5EF4-FFF2-40B4-BE49-F238E27FC236}">
                <a16:creationId xmlns:a16="http://schemas.microsoft.com/office/drawing/2014/main" id="{D82EBB33-D848-4F95-A1EB-228BD44425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4169" y="296789"/>
            <a:ext cx="2149661" cy="495448"/>
          </a:xfrm>
          <a:prstGeom prst="rect">
            <a:avLst/>
          </a:prstGeom>
        </p:spPr>
      </p:pic>
    </p:spTree>
    <p:extLst>
      <p:ext uri="{BB962C8B-B14F-4D97-AF65-F5344CB8AC3E}">
        <p14:creationId xmlns:p14="http://schemas.microsoft.com/office/powerpoint/2010/main" val="33780036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606861" y="229395"/>
            <a:ext cx="4020952" cy="495448"/>
          </a:xfrm>
          <a:prstGeom prst="rect">
            <a:avLst/>
          </a:prstGeom>
        </p:spPr>
        <p:txBody>
          <a:bodyPr vert="horz" lIns="91440" tIns="45720" rIns="91440" bIns="45720" rtlCol="0"/>
          <a:lstStyle>
            <a:lvl1pPr algn="l">
              <a:defRPr sz="1200"/>
            </a:lvl1pPr>
          </a:lstStyle>
          <a:p>
            <a:endParaRPr lang="en-US"/>
          </a:p>
        </p:txBody>
      </p:sp>
      <p:sp>
        <p:nvSpPr>
          <p:cNvPr id="4" name="Slide Image Placeholder 3"/>
          <p:cNvSpPr>
            <a:spLocks noGrp="1" noRot="1" noChangeAspect="1"/>
          </p:cNvSpPr>
          <p:nvPr>
            <p:ph type="sldImg" idx="2"/>
          </p:nvPr>
        </p:nvSpPr>
        <p:spPr>
          <a:xfrm>
            <a:off x="1626108" y="1074136"/>
            <a:ext cx="5138928" cy="289064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626107" y="4065367"/>
            <a:ext cx="5138923" cy="359612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0"/>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https://www.eng.famu.fsu.edu/me</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r>
              <a:rPr lang="en-US"/>
              <a:t>   </a:t>
            </a:r>
            <a:fld id="{EA048D8C-6117-40E4-8E16-004DA18562CA}" type="slidenum">
              <a:rPr lang="en-US" smtClean="0"/>
              <a:pPr/>
              <a:t>‹#›</a:t>
            </a:fld>
            <a:endParaRPr lang="en-US"/>
          </a:p>
        </p:txBody>
      </p:sp>
      <p:pic>
        <p:nvPicPr>
          <p:cNvPr id="8" name="Picture 7">
            <a:extLst>
              <a:ext uri="{FF2B5EF4-FFF2-40B4-BE49-F238E27FC236}">
                <a16:creationId xmlns:a16="http://schemas.microsoft.com/office/drawing/2014/main" id="{9C63E3A2-B100-44FA-B00C-8D1AD09B14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29394"/>
            <a:ext cx="2149661" cy="495448"/>
          </a:xfrm>
          <a:prstGeom prst="rect">
            <a:avLst/>
          </a:prstGeom>
        </p:spPr>
      </p:pic>
      <p:sp>
        <p:nvSpPr>
          <p:cNvPr id="10" name="TextBox 9">
            <a:extLst>
              <a:ext uri="{FF2B5EF4-FFF2-40B4-BE49-F238E27FC236}">
                <a16:creationId xmlns:a16="http://schemas.microsoft.com/office/drawing/2014/main" id="{5F073935-00DB-40B0-81D2-CE38601149DD}"/>
              </a:ext>
            </a:extLst>
          </p:cNvPr>
          <p:cNvSpPr txBox="1"/>
          <p:nvPr/>
        </p:nvSpPr>
        <p:spPr>
          <a:xfrm>
            <a:off x="3884613" y="8614524"/>
            <a:ext cx="1996059" cy="600164"/>
          </a:xfrm>
          <a:prstGeom prst="rect">
            <a:avLst/>
          </a:prstGeom>
          <a:noFill/>
        </p:spPr>
        <p:txBody>
          <a:bodyPr wrap="none" rtlCol="0">
            <a:spAutoFit/>
          </a:bodyPr>
          <a:lstStyle/>
          <a:p>
            <a:r>
              <a:rPr lang="en-US" sz="1100"/>
              <a:t>Shayne McConomy</a:t>
            </a:r>
          </a:p>
          <a:p>
            <a:r>
              <a:rPr lang="en-US" sz="1100"/>
              <a:t>smcconomy@eng.famu.fsu.edu</a:t>
            </a:r>
          </a:p>
          <a:p>
            <a:r>
              <a:rPr lang="en-US" sz="1100"/>
              <a:t>(850) 410-6624</a:t>
            </a:r>
          </a:p>
        </p:txBody>
      </p:sp>
      <p:cxnSp>
        <p:nvCxnSpPr>
          <p:cNvPr id="12" name="Straight Connector 11">
            <a:extLst>
              <a:ext uri="{FF2B5EF4-FFF2-40B4-BE49-F238E27FC236}">
                <a16:creationId xmlns:a16="http://schemas.microsoft.com/office/drawing/2014/main" id="{EED01A8D-3B6F-4E06-9819-79FD0124D10D}"/>
              </a:ext>
            </a:extLst>
          </p:cNvPr>
          <p:cNvCxnSpPr>
            <a:cxnSpLocks/>
          </p:cNvCxnSpPr>
          <p:nvPr/>
        </p:nvCxnSpPr>
        <p:spPr>
          <a:xfrm flipV="1">
            <a:off x="0" y="965852"/>
            <a:ext cx="6856413" cy="2213"/>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2A66369-0746-45EF-9742-FC2E6F9A8672}"/>
              </a:ext>
            </a:extLst>
          </p:cNvPr>
          <p:cNvCxnSpPr>
            <a:cxnSpLocks/>
          </p:cNvCxnSpPr>
          <p:nvPr/>
        </p:nvCxnSpPr>
        <p:spPr>
          <a:xfrm>
            <a:off x="0" y="7773052"/>
            <a:ext cx="6858000"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BDF93CB-4779-4B45-882C-0062685E3C2B}"/>
              </a:ext>
            </a:extLst>
          </p:cNvPr>
          <p:cNvCxnSpPr>
            <a:cxnSpLocks/>
          </p:cNvCxnSpPr>
          <p:nvPr/>
        </p:nvCxnSpPr>
        <p:spPr>
          <a:xfrm>
            <a:off x="1522349" y="965852"/>
            <a:ext cx="0" cy="680720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327824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texascooppower.com/texas-stories/life-arts/the-building-of-a-bird" TargetMode="External"/><Relationship Id="rId2" Type="http://schemas.openxmlformats.org/officeDocument/2006/relationships/slide" Target="../slides/slide66.xml"/><Relationship Id="rId1" Type="http://schemas.openxmlformats.org/officeDocument/2006/relationships/notesMaster" Target="../notesMasters/notesMaster1.xml"/><Relationship Id="rId4" Type="http://schemas.openxmlformats.org/officeDocument/2006/relationships/hyperlink" Target="https://en.wikipedia.org/wiki/Cessna_208_Caravan"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Don’t assume what is already done, further explain </a:t>
            </a:r>
          </a:p>
        </p:txBody>
      </p:sp>
      <p:sp>
        <p:nvSpPr>
          <p:cNvPr id="4" name="Slide Number Placeholder 3"/>
          <p:cNvSpPr>
            <a:spLocks noGrp="1"/>
          </p:cNvSpPr>
          <p:nvPr>
            <p:ph type="sldNum" sz="quarter" idx="5"/>
          </p:nvPr>
        </p:nvSpPr>
        <p:spPr/>
        <p:txBody>
          <a:bodyPr/>
          <a:lstStyle/>
          <a:p>
            <a:fld id="{260C85CE-821C-464B-816A-D7DE0DAD7513}" type="slidenum">
              <a:rPr lang="en-US" smtClean="0"/>
              <a:t>0</a:t>
            </a:fld>
            <a:endParaRPr lang="en-US"/>
          </a:p>
        </p:txBody>
      </p:sp>
    </p:spTree>
    <p:extLst>
      <p:ext uri="{BB962C8B-B14F-4D97-AF65-F5344CB8AC3E}">
        <p14:creationId xmlns:p14="http://schemas.microsoft.com/office/powerpoint/2010/main" val="1115786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9</a:t>
            </a:fld>
            <a:endParaRPr lang="en-US"/>
          </a:p>
        </p:txBody>
      </p:sp>
    </p:spTree>
    <p:extLst>
      <p:ext uri="{BB962C8B-B14F-4D97-AF65-F5344CB8AC3E}">
        <p14:creationId xmlns:p14="http://schemas.microsoft.com/office/powerpoint/2010/main" val="4282049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Change this to our plane </a:t>
            </a:r>
          </a:p>
          <a:p>
            <a:endParaRPr lang="en-US"/>
          </a:p>
          <a:p>
            <a:r>
              <a:rPr lang="en-US"/>
              <a:t>RC aircraft generally have at least the first 4, HOWEVER, some configurations can get away with only 3.</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10</a:t>
            </a:fld>
            <a:endParaRPr lang="en-US"/>
          </a:p>
        </p:txBody>
      </p:sp>
    </p:spTree>
    <p:extLst>
      <p:ext uri="{BB962C8B-B14F-4D97-AF65-F5344CB8AC3E}">
        <p14:creationId xmlns:p14="http://schemas.microsoft.com/office/powerpoint/2010/main" val="2401917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latin typeface="Calibri"/>
                <a:cs typeface="Calibri"/>
              </a:rPr>
              <a:t>Animate this to go in a specific order </a:t>
            </a:r>
          </a:p>
          <a:p>
            <a:r>
              <a:rPr lang="en-US">
                <a:latin typeface="Calibri"/>
                <a:cs typeface="Calibri"/>
              </a:rPr>
              <a:t>And correct the alignment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11</a:t>
            </a:fld>
            <a:endParaRPr lang="en-US"/>
          </a:p>
        </p:txBody>
      </p:sp>
    </p:spTree>
    <p:extLst>
      <p:ext uri="{BB962C8B-B14F-4D97-AF65-F5344CB8AC3E}">
        <p14:creationId xmlns:p14="http://schemas.microsoft.com/office/powerpoint/2010/main" val="1494442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latin typeface="Calibri"/>
                <a:cs typeface="Calibri"/>
              </a:rPr>
              <a:t>Our team allowed the fuselage group to determine their own targets and metrics for the payload and landing gear, while we focused more on takeoff and controlling the plane. Here we have displayed some of the most important metrics that contribute to the aerodynamic success of the airplane.</a:t>
            </a:r>
          </a:p>
          <a:p>
            <a:endParaRPr lang="en-US">
              <a:latin typeface="Calibri"/>
              <a:cs typeface="Calibri"/>
            </a:endParaRPr>
          </a:p>
          <a:p>
            <a:r>
              <a:rPr lang="en-US">
                <a:latin typeface="Calibri"/>
                <a:cs typeface="Calibri"/>
              </a:rPr>
              <a:t>Our takeoff distance  was predefined by the competition guidelines. Using this metric, we made some initial estimates to calculated a required thrust force for the plane based on a wing with a 6ft^2 planform area. The only reason a minimum planform area is defined as a metric is because our calculations all began with that minimum assumption.</a:t>
            </a:r>
          </a:p>
          <a:p>
            <a:endParaRPr lang="en-US">
              <a:latin typeface="Calibri"/>
              <a:cs typeface="Calibri"/>
            </a:endParaRPr>
          </a:p>
          <a:p>
            <a:r>
              <a:rPr lang="en-US">
                <a:latin typeface="Calibri"/>
                <a:cs typeface="Calibri"/>
              </a:rPr>
              <a:t>For control, the first metric we placed was a minimum control surface deflection. Typically control surfaces lose effectiveness past 20deg, so we design for a larger deflection that can be turned down on the transmitter. In addition, we also require that the motor selected has a minimum rise time of 4 seconds. This will ensure that the pilot has ample throttle control to get out of potentially dangerous situations. Finally, we have set a target for the static margin of the airplane. The static margin is an indicator of the airplanes pitch stability and should be between 5% and 15%</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12</a:t>
            </a:fld>
            <a:endParaRPr lang="en-US"/>
          </a:p>
        </p:txBody>
      </p:sp>
    </p:spTree>
    <p:extLst>
      <p:ext uri="{BB962C8B-B14F-4D97-AF65-F5344CB8AC3E}">
        <p14:creationId xmlns:p14="http://schemas.microsoft.com/office/powerpoint/2010/main" val="2409739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latin typeface="Calibri"/>
                <a:cs typeface="Calibri"/>
              </a:rPr>
              <a:t>Our team allowed the fuselage group to determine their own targets and metrics for the payload and landing gear, while we focused more on takeoff and controlling the plane. Here we have displayed some of the most important metrics that contribute to the aerodynamic success of the airplane.</a:t>
            </a:r>
          </a:p>
          <a:p>
            <a:endParaRPr lang="en-US">
              <a:latin typeface="Calibri"/>
              <a:cs typeface="Calibri"/>
            </a:endParaRPr>
          </a:p>
          <a:p>
            <a:r>
              <a:rPr lang="en-US">
                <a:latin typeface="Calibri"/>
                <a:cs typeface="Calibri"/>
              </a:rPr>
              <a:t>Our takeoff distance  was predefined by the competition guidelines. Using this metric, we made some initial estimates to calculated a required thrust force for the plane based on a wing with a 6ft^2 planform area. The only reason a minimum planform area is defined as a metric is because our calculations all began with that minimum assumption.</a:t>
            </a:r>
          </a:p>
          <a:p>
            <a:endParaRPr lang="en-US">
              <a:latin typeface="Calibri"/>
              <a:cs typeface="Calibri"/>
            </a:endParaRPr>
          </a:p>
          <a:p>
            <a:r>
              <a:rPr lang="en-US">
                <a:latin typeface="Calibri"/>
                <a:cs typeface="Calibri"/>
              </a:rPr>
              <a:t>For control, the first metric we placed was a minimum control surface deflection. Typically control surfaces lose effectiveness past 20deg, so we design for a larger deflection that can be turned down on the transmitter. In addition, we also require that the motor selected has a minimum rise time of 4 seconds. This will ensure that the pilot has ample throttle control to get out of potentially dangerous situations. Finally, we have set a target for the static margin of the airplane. The static margin is an indicator of the airplanes pitch stability and should be between 5% and 15%</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13</a:t>
            </a:fld>
            <a:endParaRPr lang="en-US"/>
          </a:p>
        </p:txBody>
      </p:sp>
    </p:spTree>
    <p:extLst>
      <p:ext uri="{BB962C8B-B14F-4D97-AF65-F5344CB8AC3E}">
        <p14:creationId xmlns:p14="http://schemas.microsoft.com/office/powerpoint/2010/main" val="3878956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latin typeface="Calibri"/>
                <a:cs typeface="Calibri"/>
              </a:rPr>
              <a:t>Static margin </a:t>
            </a:r>
          </a:p>
          <a:p>
            <a:r>
              <a:rPr lang="en-US">
                <a:latin typeface="Calibri"/>
                <a:cs typeface="Calibri"/>
              </a:rPr>
              <a:t>Moving of soccer ball </a:t>
            </a:r>
          </a:p>
          <a:p>
            <a:endParaRPr lang="en-US">
              <a:latin typeface="Calibri"/>
              <a:cs typeface="Calibri"/>
            </a:endParaRP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14</a:t>
            </a:fld>
            <a:endParaRPr lang="en-US"/>
          </a:p>
        </p:txBody>
      </p:sp>
    </p:spTree>
    <p:extLst>
      <p:ext uri="{BB962C8B-B14F-4D97-AF65-F5344CB8AC3E}">
        <p14:creationId xmlns:p14="http://schemas.microsoft.com/office/powerpoint/2010/main" val="3736292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latin typeface="Calibri"/>
                <a:cs typeface="Calibri"/>
              </a:rPr>
              <a:t>Static margin </a:t>
            </a:r>
          </a:p>
          <a:p>
            <a:r>
              <a:rPr lang="en-US">
                <a:latin typeface="Calibri"/>
                <a:cs typeface="Calibri"/>
              </a:rPr>
              <a:t>Moving of soccer ball </a:t>
            </a:r>
          </a:p>
          <a:p>
            <a:endParaRPr lang="en-US">
              <a:latin typeface="Calibri"/>
              <a:cs typeface="Calibri"/>
            </a:endParaRP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15</a:t>
            </a:fld>
            <a:endParaRPr lang="en-US"/>
          </a:p>
        </p:txBody>
      </p:sp>
    </p:spTree>
    <p:extLst>
      <p:ext uri="{BB962C8B-B14F-4D97-AF65-F5344CB8AC3E}">
        <p14:creationId xmlns:p14="http://schemas.microsoft.com/office/powerpoint/2010/main" val="3121675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 big portion of our project is 3D printing since our sponsor required that 90% of our project be made of 3D printed material </a:t>
            </a:r>
          </a:p>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16</a:t>
            </a:fld>
            <a:endParaRPr lang="en-US"/>
          </a:p>
        </p:txBody>
      </p:sp>
    </p:spTree>
    <p:extLst>
      <p:ext uri="{BB962C8B-B14F-4D97-AF65-F5344CB8AC3E}">
        <p14:creationId xmlns:p14="http://schemas.microsoft.com/office/powerpoint/2010/main" val="30713013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What Our options are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17</a:t>
            </a:fld>
            <a:endParaRPr lang="en-US"/>
          </a:p>
        </p:txBody>
      </p:sp>
    </p:spTree>
    <p:extLst>
      <p:ext uri="{BB962C8B-B14F-4D97-AF65-F5344CB8AC3E}">
        <p14:creationId xmlns:p14="http://schemas.microsoft.com/office/powerpoint/2010/main" val="38903835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What</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18</a:t>
            </a:fld>
            <a:endParaRPr lang="en-US"/>
          </a:p>
        </p:txBody>
      </p:sp>
    </p:spTree>
    <p:extLst>
      <p:ext uri="{BB962C8B-B14F-4D97-AF65-F5344CB8AC3E}">
        <p14:creationId xmlns:p14="http://schemas.microsoft.com/office/powerpoint/2010/main" val="1997446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0C85CE-821C-464B-816A-D7DE0DAD7513}" type="slidenum">
              <a:rPr lang="en-US" smtClean="0"/>
              <a:t>1</a:t>
            </a:fld>
            <a:endParaRPr lang="en-US"/>
          </a:p>
        </p:txBody>
      </p:sp>
    </p:spTree>
    <p:extLst>
      <p:ext uri="{BB962C8B-B14F-4D97-AF65-F5344CB8AC3E}">
        <p14:creationId xmlns:p14="http://schemas.microsoft.com/office/powerpoint/2010/main" val="2868964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Grow left one to emphasize cross section and do the same with the right one </a:t>
            </a:r>
          </a:p>
          <a:p>
            <a:r>
              <a:rPr lang="en-US"/>
              <a:t>4 step animation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19</a:t>
            </a:fld>
            <a:endParaRPr lang="en-US"/>
          </a:p>
        </p:txBody>
      </p:sp>
    </p:spTree>
    <p:extLst>
      <p:ext uri="{BB962C8B-B14F-4D97-AF65-F5344CB8AC3E}">
        <p14:creationId xmlns:p14="http://schemas.microsoft.com/office/powerpoint/2010/main" val="1860173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20</a:t>
            </a:fld>
            <a:endParaRPr lang="en-US"/>
          </a:p>
        </p:txBody>
      </p:sp>
    </p:spTree>
    <p:extLst>
      <p:ext uri="{BB962C8B-B14F-4D97-AF65-F5344CB8AC3E}">
        <p14:creationId xmlns:p14="http://schemas.microsoft.com/office/powerpoint/2010/main" val="3422918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22</a:t>
            </a:fld>
            <a:endParaRPr lang="en-US"/>
          </a:p>
        </p:txBody>
      </p:sp>
    </p:spTree>
    <p:extLst>
      <p:ext uri="{BB962C8B-B14F-4D97-AF65-F5344CB8AC3E}">
        <p14:creationId xmlns:p14="http://schemas.microsoft.com/office/powerpoint/2010/main" val="20278711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23</a:t>
            </a:fld>
            <a:endParaRPr lang="en-US"/>
          </a:p>
        </p:txBody>
      </p:sp>
    </p:spTree>
    <p:extLst>
      <p:ext uri="{BB962C8B-B14F-4D97-AF65-F5344CB8AC3E}">
        <p14:creationId xmlns:p14="http://schemas.microsoft.com/office/powerpoint/2010/main" val="24797259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latin typeface="Calibri"/>
              <a:cs typeface="Calibri"/>
            </a:endParaRP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24</a:t>
            </a:fld>
            <a:endParaRPr lang="en-US"/>
          </a:p>
        </p:txBody>
      </p:sp>
    </p:spTree>
    <p:extLst>
      <p:ext uri="{BB962C8B-B14F-4D97-AF65-F5344CB8AC3E}">
        <p14:creationId xmlns:p14="http://schemas.microsoft.com/office/powerpoint/2010/main" val="23880617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Change the view to be side vide no tilt</a:t>
            </a:r>
          </a:p>
          <a:p>
            <a:r>
              <a:rPr lang="en-US"/>
              <a:t>Tilt one way</a:t>
            </a:r>
          </a:p>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25</a:t>
            </a:fld>
            <a:endParaRPr lang="en-US"/>
          </a:p>
        </p:txBody>
      </p:sp>
    </p:spTree>
    <p:extLst>
      <p:ext uri="{BB962C8B-B14F-4D97-AF65-F5344CB8AC3E}">
        <p14:creationId xmlns:p14="http://schemas.microsoft.com/office/powerpoint/2010/main" val="9346763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26</a:t>
            </a:fld>
            <a:endParaRPr lang="en-US"/>
          </a:p>
        </p:txBody>
      </p:sp>
    </p:spTree>
    <p:extLst>
      <p:ext uri="{BB962C8B-B14F-4D97-AF65-F5344CB8AC3E}">
        <p14:creationId xmlns:p14="http://schemas.microsoft.com/office/powerpoint/2010/main" val="33391502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https://</a:t>
            </a:r>
            <a:r>
              <a:rPr lang="en-US" err="1"/>
              <a:t>www.myplane.nl</a:t>
            </a:r>
            <a:r>
              <a:rPr lang="en-US"/>
              <a:t>/</a:t>
            </a:r>
            <a:r>
              <a:rPr lang="en-US" err="1"/>
              <a:t>cherrydocs</a:t>
            </a:r>
            <a:r>
              <a:rPr lang="en-US"/>
              <a:t>/</a:t>
            </a:r>
            <a:r>
              <a:rPr lang="en-US" err="1"/>
              <a:t>THEORETICAL_ASPECTS_AND_PRACTICAL_US_AGE.pdf</a:t>
            </a:r>
            <a:r>
              <a:rPr lang="en-US"/>
              <a:t>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27</a:t>
            </a:fld>
            <a:endParaRPr lang="en-US"/>
          </a:p>
        </p:txBody>
      </p:sp>
    </p:spTree>
    <p:extLst>
      <p:ext uri="{BB962C8B-B14F-4D97-AF65-F5344CB8AC3E}">
        <p14:creationId xmlns:p14="http://schemas.microsoft.com/office/powerpoint/2010/main" val="11868098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https://</a:t>
            </a:r>
            <a:r>
              <a:rPr lang="en-US" err="1"/>
              <a:t>www.myplane.nl</a:t>
            </a:r>
            <a:r>
              <a:rPr lang="en-US"/>
              <a:t>/</a:t>
            </a:r>
            <a:r>
              <a:rPr lang="en-US" err="1"/>
              <a:t>cherrydocs</a:t>
            </a:r>
            <a:r>
              <a:rPr lang="en-US"/>
              <a:t>/</a:t>
            </a:r>
            <a:r>
              <a:rPr lang="en-US" err="1"/>
              <a:t>THEORETICAL_ASPECTS_AND_PRACTICAL_US_AGE.pdf</a:t>
            </a:r>
            <a:r>
              <a:rPr lang="en-US"/>
              <a:t> </a:t>
            </a:r>
          </a:p>
          <a:p>
            <a:r>
              <a:rPr lang="en-US"/>
              <a:t>Taper and measurement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28</a:t>
            </a:fld>
            <a:endParaRPr lang="en-US"/>
          </a:p>
        </p:txBody>
      </p:sp>
    </p:spTree>
    <p:extLst>
      <p:ext uri="{BB962C8B-B14F-4D97-AF65-F5344CB8AC3E}">
        <p14:creationId xmlns:p14="http://schemas.microsoft.com/office/powerpoint/2010/main" val="12168927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Explain why we made these decisions </a:t>
            </a:r>
          </a:p>
          <a:p>
            <a:r>
              <a:rPr lang="en-US"/>
              <a:t>From where </a:t>
            </a:r>
          </a:p>
          <a:p>
            <a:r>
              <a:rPr lang="en-US"/>
              <a:t>Why </a:t>
            </a:r>
          </a:p>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29</a:t>
            </a:fld>
            <a:endParaRPr lang="en-US"/>
          </a:p>
        </p:txBody>
      </p:sp>
    </p:spTree>
    <p:extLst>
      <p:ext uri="{BB962C8B-B14F-4D97-AF65-F5344CB8AC3E}">
        <p14:creationId xmlns:p14="http://schemas.microsoft.com/office/powerpoint/2010/main" val="2816037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a:t>
            </a:fld>
            <a:endParaRPr lang="en-US"/>
          </a:p>
        </p:txBody>
      </p:sp>
    </p:spTree>
    <p:extLst>
      <p:ext uri="{BB962C8B-B14F-4D97-AF65-F5344CB8AC3E}">
        <p14:creationId xmlns:p14="http://schemas.microsoft.com/office/powerpoint/2010/main" val="41993929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Show I beam bending, vibrating </a:t>
            </a:r>
          </a:p>
          <a:p>
            <a:endParaRPr lang="en-US"/>
          </a:p>
          <a:p>
            <a:r>
              <a:rPr lang="en-US"/>
              <a:t>Vibration – certain mass and stiffness selected to prevent vibrations </a:t>
            </a:r>
          </a:p>
          <a:p>
            <a:endParaRPr lang="en-US"/>
          </a:p>
          <a:p>
            <a:r>
              <a:rPr lang="en-US"/>
              <a:t>Bend – strength of I beam should accommodate yield stress </a:t>
            </a:r>
          </a:p>
          <a:p>
            <a:endParaRPr lang="en-US"/>
          </a:p>
          <a:p>
            <a:r>
              <a:rPr lang="en-US"/>
              <a:t>Buckling – flanges chosen to prevent buckling locally, sideways, or </a:t>
            </a:r>
            <a:r>
              <a:rPr lang="en-US" err="1"/>
              <a:t>torsionally</a:t>
            </a:r>
            <a:r>
              <a:rPr lang="en-US"/>
              <a:t> </a:t>
            </a:r>
          </a:p>
          <a:p>
            <a:endParaRPr lang="en-US"/>
          </a:p>
          <a:p>
            <a:r>
              <a:rPr lang="en-US"/>
              <a:t>Tension – web thickness that wont fail, buckle ,or ripple </a:t>
            </a:r>
          </a:p>
          <a:p>
            <a:endParaRPr lang="en-US"/>
          </a:p>
          <a:p>
            <a:endParaRPr lang="en-US"/>
          </a:p>
          <a:p>
            <a:endParaRPr lang="en-US"/>
          </a:p>
          <a:p>
            <a:r>
              <a:rPr lang="en-US"/>
              <a:t>Take out circle </a:t>
            </a:r>
          </a:p>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30</a:t>
            </a:fld>
            <a:endParaRPr lang="en-US"/>
          </a:p>
        </p:txBody>
      </p:sp>
    </p:spTree>
    <p:extLst>
      <p:ext uri="{BB962C8B-B14F-4D97-AF65-F5344CB8AC3E}">
        <p14:creationId xmlns:p14="http://schemas.microsoft.com/office/powerpoint/2010/main" val="40592468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Include view of airfoil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31</a:t>
            </a:fld>
            <a:endParaRPr lang="en-US"/>
          </a:p>
        </p:txBody>
      </p:sp>
    </p:spTree>
    <p:extLst>
      <p:ext uri="{BB962C8B-B14F-4D97-AF65-F5344CB8AC3E}">
        <p14:creationId xmlns:p14="http://schemas.microsoft.com/office/powerpoint/2010/main" val="32795422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32</a:t>
            </a:fld>
            <a:endParaRPr lang="en-US"/>
          </a:p>
        </p:txBody>
      </p:sp>
    </p:spTree>
    <p:extLst>
      <p:ext uri="{BB962C8B-B14F-4D97-AF65-F5344CB8AC3E}">
        <p14:creationId xmlns:p14="http://schemas.microsoft.com/office/powerpoint/2010/main" val="20348643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33</a:t>
            </a:fld>
            <a:endParaRPr lang="en-US"/>
          </a:p>
        </p:txBody>
      </p:sp>
    </p:spTree>
    <p:extLst>
      <p:ext uri="{BB962C8B-B14F-4D97-AF65-F5344CB8AC3E}">
        <p14:creationId xmlns:p14="http://schemas.microsoft.com/office/powerpoint/2010/main" val="28124781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Add figure #s </a:t>
            </a:r>
          </a:p>
          <a:p>
            <a:r>
              <a:rPr lang="en-US"/>
              <a:t>Maybe split into two slides</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34</a:t>
            </a:fld>
            <a:endParaRPr lang="en-US"/>
          </a:p>
        </p:txBody>
      </p:sp>
    </p:spTree>
    <p:extLst>
      <p:ext uri="{BB962C8B-B14F-4D97-AF65-F5344CB8AC3E}">
        <p14:creationId xmlns:p14="http://schemas.microsoft.com/office/powerpoint/2010/main" val="1978005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Add figure #s </a:t>
            </a:r>
          </a:p>
          <a:p>
            <a:r>
              <a:rPr lang="en-US"/>
              <a:t>Maybe split into two slides</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35</a:t>
            </a:fld>
            <a:endParaRPr lang="en-US"/>
          </a:p>
        </p:txBody>
      </p:sp>
    </p:spTree>
    <p:extLst>
      <p:ext uri="{BB962C8B-B14F-4D97-AF65-F5344CB8AC3E}">
        <p14:creationId xmlns:p14="http://schemas.microsoft.com/office/powerpoint/2010/main" val="19841052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Figure #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36</a:t>
            </a:fld>
            <a:endParaRPr lang="en-US"/>
          </a:p>
        </p:txBody>
      </p:sp>
    </p:spTree>
    <p:extLst>
      <p:ext uri="{BB962C8B-B14F-4D97-AF65-F5344CB8AC3E}">
        <p14:creationId xmlns:p14="http://schemas.microsoft.com/office/powerpoint/2010/main" val="4097327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latin typeface="Calibri"/>
                <a:cs typeface="Calibri"/>
              </a:rPr>
              <a:t>Although our concept selection process deemed the SR-22 best for our project, this design lacked in the major aspect of innovation. For the "Final" concept our team will be moving forward with, we decided to use the general layout of the SR-22 design with a new, more innovative fuselage that is better suited for our application.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37</a:t>
            </a:fld>
            <a:endParaRPr lang="en-US"/>
          </a:p>
        </p:txBody>
      </p:sp>
    </p:spTree>
    <p:extLst>
      <p:ext uri="{BB962C8B-B14F-4D97-AF65-F5344CB8AC3E}">
        <p14:creationId xmlns:p14="http://schemas.microsoft.com/office/powerpoint/2010/main" val="27403855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latin typeface="Calibri"/>
                <a:cs typeface="Calibri"/>
              </a:rPr>
              <a:t>Make gears rotate and have plane appear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38</a:t>
            </a:fld>
            <a:endParaRPr lang="en-US"/>
          </a:p>
        </p:txBody>
      </p:sp>
    </p:spTree>
    <p:extLst>
      <p:ext uri="{BB962C8B-B14F-4D97-AF65-F5344CB8AC3E}">
        <p14:creationId xmlns:p14="http://schemas.microsoft.com/office/powerpoint/2010/main" val="40304596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latin typeface="Calibri"/>
                <a:cs typeface="Calibri"/>
              </a:rPr>
              <a:t>Although our concept selection process deemed the SR-22 best for our project, this design lacked in the major aspect of innovation. For the "Final" concept our team will be moving forward with, we decided to use the general layout of the SR-22 design with a new, more innovative fuselage that is better suited for our application.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39</a:t>
            </a:fld>
            <a:endParaRPr lang="en-US"/>
          </a:p>
        </p:txBody>
      </p:sp>
    </p:spTree>
    <p:extLst>
      <p:ext uri="{BB962C8B-B14F-4D97-AF65-F5344CB8AC3E}">
        <p14:creationId xmlns:p14="http://schemas.microsoft.com/office/powerpoint/2010/main" val="266038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a:t>
            </a:fld>
            <a:endParaRPr lang="en-US"/>
          </a:p>
        </p:txBody>
      </p:sp>
    </p:spTree>
    <p:extLst>
      <p:ext uri="{BB962C8B-B14F-4D97-AF65-F5344CB8AC3E}">
        <p14:creationId xmlns:p14="http://schemas.microsoft.com/office/powerpoint/2010/main" val="41913555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latin typeface="Calibri"/>
                <a:cs typeface="Calibri"/>
              </a:rPr>
              <a:t>Although our concept selection process deemed the SR-22 best for our project, this design lacked in the major aspect of innovation. For the "Final" concept our team will be moving forward with, we decided to use the general layout of the SR-22 design with a new, more innovative fuselage that is better suited for our application.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40</a:t>
            </a:fld>
            <a:endParaRPr lang="en-US"/>
          </a:p>
        </p:txBody>
      </p:sp>
    </p:spTree>
    <p:extLst>
      <p:ext uri="{BB962C8B-B14F-4D97-AF65-F5344CB8AC3E}">
        <p14:creationId xmlns:p14="http://schemas.microsoft.com/office/powerpoint/2010/main" val="40310261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41</a:t>
            </a:fld>
            <a:endParaRPr lang="en-US"/>
          </a:p>
        </p:txBody>
      </p:sp>
    </p:spTree>
    <p:extLst>
      <p:ext uri="{BB962C8B-B14F-4D97-AF65-F5344CB8AC3E}">
        <p14:creationId xmlns:p14="http://schemas.microsoft.com/office/powerpoint/2010/main" val="42695473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Put graphics</a:t>
            </a:r>
          </a:p>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42</a:t>
            </a:fld>
            <a:endParaRPr lang="en-US"/>
          </a:p>
        </p:txBody>
      </p:sp>
    </p:spTree>
    <p:extLst>
      <p:ext uri="{BB962C8B-B14F-4D97-AF65-F5344CB8AC3E}">
        <p14:creationId xmlns:p14="http://schemas.microsoft.com/office/powerpoint/2010/main" val="35202147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43</a:t>
            </a:fld>
            <a:endParaRPr lang="en-US"/>
          </a:p>
        </p:txBody>
      </p:sp>
    </p:spTree>
    <p:extLst>
      <p:ext uri="{BB962C8B-B14F-4D97-AF65-F5344CB8AC3E}">
        <p14:creationId xmlns:p14="http://schemas.microsoft.com/office/powerpoint/2010/main" val="13059448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Present or future? </a:t>
            </a:r>
          </a:p>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47</a:t>
            </a:fld>
            <a:endParaRPr lang="en-US"/>
          </a:p>
        </p:txBody>
      </p:sp>
    </p:spTree>
    <p:extLst>
      <p:ext uri="{BB962C8B-B14F-4D97-AF65-F5344CB8AC3E}">
        <p14:creationId xmlns:p14="http://schemas.microsoft.com/office/powerpoint/2010/main" val="701369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Our primary customer for this project is our Senior Design Professor, Dr. McConomy. He gave us 3 primary needs:</a:t>
            </a:r>
          </a:p>
          <a:p>
            <a:endParaRPr lang="en-US"/>
          </a:p>
          <a:p>
            <a:r>
              <a:rPr lang="en-US"/>
              <a:t>-of course we need to comply with </a:t>
            </a:r>
            <a:r>
              <a:rPr lang="en-US" err="1"/>
              <a:t>SAE</a:t>
            </a:r>
            <a:r>
              <a:rPr lang="en-US"/>
              <a:t> competition guidelines</a:t>
            </a:r>
          </a:p>
          <a:p>
            <a:endParaRPr lang="en-US"/>
          </a:p>
          <a:p>
            <a:r>
              <a:rPr lang="en-US"/>
              <a:t>-We need to be innovative in some way or another. Incorporating new ideas wherever possible</a:t>
            </a:r>
          </a:p>
          <a:p>
            <a:endParaRPr lang="en-US"/>
          </a:p>
          <a:p>
            <a:r>
              <a:rPr lang="en-US"/>
              <a:t>-Finally, Dr. McConomy has specified that our plane must be 3D printed. This means that the majority of structural components must be 3D printed.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48</a:t>
            </a:fld>
            <a:endParaRPr lang="en-US"/>
          </a:p>
        </p:txBody>
      </p:sp>
    </p:spTree>
    <p:extLst>
      <p:ext uri="{BB962C8B-B14F-4D97-AF65-F5344CB8AC3E}">
        <p14:creationId xmlns:p14="http://schemas.microsoft.com/office/powerpoint/2010/main" val="29522125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537BBE0-9D02-4BD4-BE8F-C1EEFC67888A}"/>
              </a:ext>
            </a:extLst>
          </p:cNvPr>
          <p:cNvSpPr>
            <a:spLocks noGrp="1"/>
          </p:cNvSpPr>
          <p:nvPr>
            <p:ph type="body" idx="1"/>
          </p:nvPr>
        </p:nvSpPr>
        <p:spPr/>
        <p:txBody>
          <a:bodyPr/>
          <a:lstStyle/>
          <a:p>
            <a:pPr marL="0" indent="0">
              <a:buFont typeface="Arial"/>
              <a:buNone/>
            </a:pPr>
            <a:endParaRPr lang="en-US">
              <a:cs typeface="Calibri"/>
            </a:endParaRPr>
          </a:p>
        </p:txBody>
      </p:sp>
    </p:spTree>
    <p:extLst>
      <p:ext uri="{BB962C8B-B14F-4D97-AF65-F5344CB8AC3E}">
        <p14:creationId xmlns:p14="http://schemas.microsoft.com/office/powerpoint/2010/main" val="10476620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latin typeface="Calibri"/>
                <a:cs typeface="Calibri"/>
              </a:rPr>
              <a:t>Should this be included?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50</a:t>
            </a:fld>
            <a:endParaRPr lang="en-US"/>
          </a:p>
        </p:txBody>
      </p:sp>
    </p:spTree>
    <p:extLst>
      <p:ext uri="{BB962C8B-B14F-4D97-AF65-F5344CB8AC3E}">
        <p14:creationId xmlns:p14="http://schemas.microsoft.com/office/powerpoint/2010/main" val="16757519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latin typeface="Calibri"/>
                <a:cs typeface="Calibri"/>
              </a:rPr>
              <a:t>Should this be included?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51</a:t>
            </a:fld>
            <a:endParaRPr lang="en-US"/>
          </a:p>
        </p:txBody>
      </p:sp>
    </p:spTree>
    <p:extLst>
      <p:ext uri="{BB962C8B-B14F-4D97-AF65-F5344CB8AC3E}">
        <p14:creationId xmlns:p14="http://schemas.microsoft.com/office/powerpoint/2010/main" val="26966572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latin typeface="Calibri"/>
                <a:cs typeface="Calibri"/>
              </a:rPr>
              <a:t>Should this be included?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52</a:t>
            </a:fld>
            <a:endParaRPr lang="en-US"/>
          </a:p>
        </p:txBody>
      </p:sp>
    </p:spTree>
    <p:extLst>
      <p:ext uri="{BB962C8B-B14F-4D97-AF65-F5344CB8AC3E}">
        <p14:creationId xmlns:p14="http://schemas.microsoft.com/office/powerpoint/2010/main" val="28546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Try to stop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4</a:t>
            </a:fld>
            <a:endParaRPr lang="en-US"/>
          </a:p>
        </p:txBody>
      </p:sp>
    </p:spTree>
    <p:extLst>
      <p:ext uri="{BB962C8B-B14F-4D97-AF65-F5344CB8AC3E}">
        <p14:creationId xmlns:p14="http://schemas.microsoft.com/office/powerpoint/2010/main" val="6299143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0C85CE-821C-464B-816A-D7DE0DAD7513}"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897109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Change the view to be side vide no tilt</a:t>
            </a:r>
          </a:p>
          <a:p>
            <a:r>
              <a:rPr lang="en-US"/>
              <a:t>Tilt one way</a:t>
            </a:r>
          </a:p>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55</a:t>
            </a:fld>
            <a:endParaRPr lang="en-US"/>
          </a:p>
        </p:txBody>
      </p:sp>
    </p:spTree>
    <p:extLst>
      <p:ext uri="{BB962C8B-B14F-4D97-AF65-F5344CB8AC3E}">
        <p14:creationId xmlns:p14="http://schemas.microsoft.com/office/powerpoint/2010/main" val="26419919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Change the view to be side vide no tilt</a:t>
            </a:r>
          </a:p>
          <a:p>
            <a:r>
              <a:rPr lang="en-US"/>
              <a:t>Tilt one way</a:t>
            </a:r>
          </a:p>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56</a:t>
            </a:fld>
            <a:endParaRPr lang="en-US"/>
          </a:p>
        </p:txBody>
      </p:sp>
    </p:spTree>
    <p:extLst>
      <p:ext uri="{BB962C8B-B14F-4D97-AF65-F5344CB8AC3E}">
        <p14:creationId xmlns:p14="http://schemas.microsoft.com/office/powerpoint/2010/main" val="14974162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Put graphics</a:t>
            </a:r>
          </a:p>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57</a:t>
            </a:fld>
            <a:endParaRPr lang="en-US"/>
          </a:p>
        </p:txBody>
      </p:sp>
    </p:spTree>
    <p:extLst>
      <p:ext uri="{BB962C8B-B14F-4D97-AF65-F5344CB8AC3E}">
        <p14:creationId xmlns:p14="http://schemas.microsoft.com/office/powerpoint/2010/main" val="25660834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These are the college colors as prioritized within this PowerPoint Template</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58</a:t>
            </a:fld>
            <a:endParaRPr lang="en-US"/>
          </a:p>
        </p:txBody>
      </p:sp>
    </p:spTree>
    <p:extLst>
      <p:ext uri="{BB962C8B-B14F-4D97-AF65-F5344CB8AC3E}">
        <p14:creationId xmlns:p14="http://schemas.microsoft.com/office/powerpoint/2010/main" val="25276903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59</a:t>
            </a:fld>
            <a:endParaRPr lang="en-US"/>
          </a:p>
        </p:txBody>
      </p:sp>
    </p:spTree>
    <p:extLst>
      <p:ext uri="{BB962C8B-B14F-4D97-AF65-F5344CB8AC3E}">
        <p14:creationId xmlns:p14="http://schemas.microsoft.com/office/powerpoint/2010/main" val="23712938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CNC kitchen data</a:t>
            </a:r>
          </a:p>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61</a:t>
            </a:fld>
            <a:endParaRPr lang="en-US"/>
          </a:p>
        </p:txBody>
      </p:sp>
    </p:spTree>
    <p:extLst>
      <p:ext uri="{BB962C8B-B14F-4D97-AF65-F5344CB8AC3E}">
        <p14:creationId xmlns:p14="http://schemas.microsoft.com/office/powerpoint/2010/main" val="17927728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latin typeface="Calibri"/>
                <a:cs typeface="Calibri"/>
              </a:rPr>
              <a:t>In order to come up with multiple concept ideas, we started with a morphological chart with our initial design ideas. </a:t>
            </a:r>
            <a:endParaRPr lang="en-US"/>
          </a:p>
          <a:p>
            <a:endParaRPr lang="en-US">
              <a:latin typeface="Calibri"/>
              <a:cs typeface="Calibri"/>
            </a:endParaRPr>
          </a:p>
          <a:p>
            <a:r>
              <a:rPr lang="en-US">
                <a:latin typeface="Calibri"/>
                <a:cs typeface="Calibri"/>
              </a:rPr>
              <a:t>We decided the 3 fuselage concepts from our prototypes, the airfoils from their data and earlier research, the wing placements and their various tradeoffs, the 2 landing gear setups, types of tails and eventually wingtips to help with our innovation requirement</a:t>
            </a:r>
          </a:p>
          <a:p>
            <a:r>
              <a:rPr lang="en-US"/>
              <a:t>http://</a:t>
            </a:r>
            <a:r>
              <a:rPr lang="en-US" err="1"/>
              <a:t>www.zenithair.com</a:t>
            </a:r>
            <a:r>
              <a:rPr lang="en-US"/>
              <a:t>/</a:t>
            </a:r>
            <a:r>
              <a:rPr lang="en-US" err="1"/>
              <a:t>stolch801</a:t>
            </a:r>
            <a:r>
              <a:rPr lang="en-US"/>
              <a:t>/design/design.html</a:t>
            </a:r>
            <a:endParaRPr lang="en-US">
              <a:cs typeface="Arial"/>
            </a:endParaRP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64</a:t>
            </a:fld>
            <a:endParaRPr lang="en-US"/>
          </a:p>
        </p:txBody>
      </p:sp>
    </p:spTree>
    <p:extLst>
      <p:ext uri="{BB962C8B-B14F-4D97-AF65-F5344CB8AC3E}">
        <p14:creationId xmlns:p14="http://schemas.microsoft.com/office/powerpoint/2010/main" val="5681407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latin typeface="Calibri"/>
                <a:cs typeface="Calibri"/>
              </a:rPr>
              <a:t>Talking Points: Wing  Placement, Fuselage design, Landing Gear Configuration. They all meet certain criteria of our morphological chart and would be easier to scale down a version than to create an altogether original design. We list them as medium fidelity concepts because scaling down an existing design is not very innovative</a:t>
            </a:r>
            <a:endParaRPr lang="en-US">
              <a:latin typeface="Arial" panose="020B0604020202020204"/>
              <a:cs typeface="Arial"/>
            </a:endParaRPr>
          </a:p>
          <a:p>
            <a:r>
              <a:rPr lang="en-US">
                <a:latin typeface="Calibri"/>
                <a:cs typeface="Calibri"/>
              </a:rPr>
              <a:t> Reference: </a:t>
            </a:r>
            <a:r>
              <a:rPr lang="en-US">
                <a:hlinkClick r:id="rId3"/>
              </a:rPr>
              <a:t>https://www.texascooppower.com/texas-stories/life-arts/the-building-of-a-bird</a:t>
            </a:r>
            <a:endParaRPr lang="en-US">
              <a:cs typeface="Arial"/>
            </a:endParaRPr>
          </a:p>
          <a:p>
            <a:r>
              <a:rPr lang="en-US">
                <a:hlinkClick r:id="rId4"/>
              </a:rPr>
              <a:t>https://en.wikipedia.org/wiki/Cessna_208_Caravan</a:t>
            </a:r>
            <a:endParaRPr lang="en-US">
              <a:cs typeface="Arial"/>
              <a:hlinkClick r:id="rId4"/>
            </a:endParaRPr>
          </a:p>
          <a:p>
            <a:endParaRPr lang="en-US">
              <a:cs typeface="Arial"/>
            </a:endParaRPr>
          </a:p>
          <a:p>
            <a:endParaRPr lang="en-US">
              <a:cs typeface="Arial"/>
            </a:endParaRPr>
          </a:p>
          <a:p>
            <a:endParaRPr lang="en-US">
              <a:cs typeface="Arial"/>
            </a:endParaRP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65</a:t>
            </a:fld>
            <a:endParaRPr lang="en-US"/>
          </a:p>
        </p:txBody>
      </p:sp>
    </p:spTree>
    <p:extLst>
      <p:ext uri="{BB962C8B-B14F-4D97-AF65-F5344CB8AC3E}">
        <p14:creationId xmlns:p14="http://schemas.microsoft.com/office/powerpoint/2010/main" val="26914809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latin typeface="Calibri"/>
                <a:cs typeface="Calibri"/>
              </a:rPr>
              <a:t>Most of our engineering characteristics come from the SAE competition guidelines. 5 of the most important engineering characteristics are listed here.</a:t>
            </a:r>
          </a:p>
          <a:p>
            <a:endParaRPr lang="en-US">
              <a:latin typeface="Calibri"/>
              <a:cs typeface="Calibri"/>
            </a:endParaRPr>
          </a:p>
          <a:p>
            <a:r>
              <a:rPr lang="en-US">
                <a:latin typeface="Calibri"/>
                <a:cs typeface="Calibri"/>
              </a:rPr>
              <a:t>We want to:</a:t>
            </a:r>
          </a:p>
          <a:p>
            <a:endParaRPr lang="en-US">
              <a:latin typeface="Calibri"/>
              <a:cs typeface="Calibri"/>
            </a:endParaRPr>
          </a:p>
          <a:p>
            <a:r>
              <a:rPr lang="en-US">
                <a:latin typeface="Calibri"/>
                <a:cs typeface="Calibri"/>
              </a:rPr>
              <a:t>-Decrease Weight</a:t>
            </a:r>
          </a:p>
          <a:p>
            <a:r>
              <a:rPr lang="en-US">
                <a:latin typeface="Calibri"/>
                <a:cs typeface="Calibri"/>
              </a:rPr>
              <a:t>-Constrain control surface deflection</a:t>
            </a:r>
          </a:p>
          <a:p>
            <a:r>
              <a:rPr lang="en-US">
                <a:latin typeface="Calibri"/>
                <a:cs typeface="Calibri"/>
              </a:rPr>
              <a:t>-Constrain static margin</a:t>
            </a:r>
          </a:p>
          <a:p>
            <a:r>
              <a:rPr lang="en-US">
                <a:latin typeface="Calibri"/>
                <a:cs typeface="Calibri"/>
              </a:rPr>
              <a:t>-Increase Thrust force</a:t>
            </a:r>
          </a:p>
          <a:p>
            <a:r>
              <a:rPr lang="en-US">
                <a:latin typeface="Calibri"/>
                <a:cs typeface="Calibri"/>
              </a:rPr>
              <a:t>-Increase resistance to stress (make sure the plane doesn’t break under loading)</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66</a:t>
            </a:fld>
            <a:endParaRPr lang="en-US"/>
          </a:p>
        </p:txBody>
      </p:sp>
    </p:spTree>
    <p:extLst>
      <p:ext uri="{BB962C8B-B14F-4D97-AF65-F5344CB8AC3E}">
        <p14:creationId xmlns:p14="http://schemas.microsoft.com/office/powerpoint/2010/main" val="2889532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Our primary customer for this project is our Senior Design Professor, Dr. McConomy. He gave us 3 primary needs:</a:t>
            </a:r>
          </a:p>
          <a:p>
            <a:endParaRPr lang="en-US"/>
          </a:p>
          <a:p>
            <a:r>
              <a:rPr lang="en-US"/>
              <a:t>-of course we need to comply with </a:t>
            </a:r>
            <a:r>
              <a:rPr lang="en-US" err="1"/>
              <a:t>SAE</a:t>
            </a:r>
            <a:r>
              <a:rPr lang="en-US"/>
              <a:t> competition guidelines</a:t>
            </a:r>
          </a:p>
          <a:p>
            <a:endParaRPr lang="en-US"/>
          </a:p>
          <a:p>
            <a:r>
              <a:rPr lang="en-US"/>
              <a:t>-We need to be innovative in some way or another. Incorporating new ideas wherever possible</a:t>
            </a:r>
          </a:p>
          <a:p>
            <a:endParaRPr lang="en-US"/>
          </a:p>
          <a:p>
            <a:r>
              <a:rPr lang="en-US"/>
              <a:t>-Finally, Dr. McConomy has specified that our plane must be 3D printed. This means that the majority of structural components must be 3D printed.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5</a:t>
            </a:fld>
            <a:endParaRPr lang="en-US"/>
          </a:p>
        </p:txBody>
      </p:sp>
    </p:spTree>
    <p:extLst>
      <p:ext uri="{BB962C8B-B14F-4D97-AF65-F5344CB8AC3E}">
        <p14:creationId xmlns:p14="http://schemas.microsoft.com/office/powerpoint/2010/main" val="480140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latin typeface="Calibri"/>
                <a:cs typeface="Calibri"/>
              </a:rPr>
              <a:t>After going through multiple iterations of the concept selection process, we narrowed it down to two candidates. In the end, the Cirrus SR-22 won by a small margin against the Vans RV-14. Both concepts are extremely similar, which makes sense why they are so close in selection values.</a:t>
            </a:r>
          </a:p>
          <a:p>
            <a:endParaRPr lang="en-US">
              <a:latin typeface="Calibri"/>
              <a:cs typeface="Calibri"/>
            </a:endParaRPr>
          </a:p>
          <a:p>
            <a:r>
              <a:rPr lang="en-US">
                <a:latin typeface="Calibri"/>
                <a:cs typeface="Calibri"/>
              </a:rPr>
              <a:t>One thing to note is that concept selection for an entire airplane is not a trivial task. Almost every decision affects the aerodynamics of the plane and there are thousands of decisions that could be made. Our team used this concept selection process to decide on a final layout of the plane rather than specific details. In addition, nothing scales perfectly, so it’s very likely that our final design differs as we iterate and reanalyze.</a:t>
            </a:r>
          </a:p>
          <a:p>
            <a:endParaRPr lang="en-US">
              <a:latin typeface="Calibri"/>
              <a:cs typeface="Calibri"/>
            </a:endParaRPr>
          </a:p>
          <a:p>
            <a:r>
              <a:rPr lang="en-US">
                <a:latin typeface="Calibri"/>
                <a:cs typeface="Calibri"/>
              </a:rPr>
              <a:t>If we were to do this project again, we may consider doing a concept selection process for each aspect of the plane, rather than the entire design.</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67</a:t>
            </a:fld>
            <a:endParaRPr lang="en-US"/>
          </a:p>
        </p:txBody>
      </p:sp>
    </p:spTree>
    <p:extLst>
      <p:ext uri="{BB962C8B-B14F-4D97-AF65-F5344CB8AC3E}">
        <p14:creationId xmlns:p14="http://schemas.microsoft.com/office/powerpoint/2010/main" val="2870589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Our primary customer for this project is our Senior Design Professor, Dr. McConomy. He gave us 3 primary needs:</a:t>
            </a:r>
          </a:p>
          <a:p>
            <a:endParaRPr lang="en-US"/>
          </a:p>
          <a:p>
            <a:r>
              <a:rPr lang="en-US"/>
              <a:t>-of course we need to comply with </a:t>
            </a:r>
            <a:r>
              <a:rPr lang="en-US" err="1"/>
              <a:t>SAE</a:t>
            </a:r>
            <a:r>
              <a:rPr lang="en-US"/>
              <a:t> competition guidelines</a:t>
            </a:r>
          </a:p>
          <a:p>
            <a:endParaRPr lang="en-US"/>
          </a:p>
          <a:p>
            <a:r>
              <a:rPr lang="en-US"/>
              <a:t>-We need to be innovative in some way or another. Incorporating new ideas wherever possible</a:t>
            </a:r>
          </a:p>
          <a:p>
            <a:endParaRPr lang="en-US"/>
          </a:p>
          <a:p>
            <a:r>
              <a:rPr lang="en-US"/>
              <a:t>-Finally, Dr. McConomy has specified that our plane must be 3D printed. This means that the majority of structural components must be 3D printed.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6</a:t>
            </a:fld>
            <a:endParaRPr lang="en-US"/>
          </a:p>
        </p:txBody>
      </p:sp>
    </p:spTree>
    <p:extLst>
      <p:ext uri="{BB962C8B-B14F-4D97-AF65-F5344CB8AC3E}">
        <p14:creationId xmlns:p14="http://schemas.microsoft.com/office/powerpoint/2010/main" val="3048592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Our primary customer for this project is our Senior Design Professor, Dr. McConomy. He gave us 3 primary needs:</a:t>
            </a:r>
          </a:p>
          <a:p>
            <a:endParaRPr lang="en-US"/>
          </a:p>
          <a:p>
            <a:r>
              <a:rPr lang="en-US"/>
              <a:t>-of course we need to comply with </a:t>
            </a:r>
            <a:r>
              <a:rPr lang="en-US" err="1"/>
              <a:t>SAE</a:t>
            </a:r>
            <a:r>
              <a:rPr lang="en-US"/>
              <a:t> competition guidelines</a:t>
            </a:r>
          </a:p>
          <a:p>
            <a:endParaRPr lang="en-US"/>
          </a:p>
          <a:p>
            <a:r>
              <a:rPr lang="en-US"/>
              <a:t>-We need to be innovative in some way or another. Incorporating new ideas wherever possible</a:t>
            </a:r>
          </a:p>
          <a:p>
            <a:endParaRPr lang="en-US"/>
          </a:p>
          <a:p>
            <a:r>
              <a:rPr lang="en-US"/>
              <a:t>-Finally, Dr. McConomy has specified that our plane must be 3D printed. This means that the majority of structural components must be 3D printed.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7</a:t>
            </a:fld>
            <a:endParaRPr lang="en-US"/>
          </a:p>
        </p:txBody>
      </p:sp>
    </p:spTree>
    <p:extLst>
      <p:ext uri="{BB962C8B-B14F-4D97-AF65-F5344CB8AC3E}">
        <p14:creationId xmlns:p14="http://schemas.microsoft.com/office/powerpoint/2010/main" val="2659584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Our primary customer for this project is our Senior Design Professor, Dr. McConomy. He gave us 3 primary needs:</a:t>
            </a:r>
          </a:p>
          <a:p>
            <a:endParaRPr lang="en-US"/>
          </a:p>
          <a:p>
            <a:r>
              <a:rPr lang="en-US"/>
              <a:t>-of course we need to comply with SAE competition guidelines</a:t>
            </a:r>
          </a:p>
          <a:p>
            <a:endParaRPr lang="en-US"/>
          </a:p>
          <a:p>
            <a:r>
              <a:rPr lang="en-US"/>
              <a:t>-We need to be innovative in some way or another. Incorporating new ideas wherever possible</a:t>
            </a:r>
          </a:p>
          <a:p>
            <a:endParaRPr lang="en-US"/>
          </a:p>
          <a:p>
            <a:r>
              <a:rPr lang="en-US"/>
              <a:t>-Finally, Dr. McConomy has specified that our plane must be 3D printed. This means that the majority of structural components must be 3D printed.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8</a:t>
            </a:fld>
            <a:endParaRPr lang="en-US"/>
          </a:p>
        </p:txBody>
      </p:sp>
    </p:spTree>
    <p:extLst>
      <p:ext uri="{BB962C8B-B14F-4D97-AF65-F5344CB8AC3E}">
        <p14:creationId xmlns:p14="http://schemas.microsoft.com/office/powerpoint/2010/main" val="697726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0F3E-4A09-436A-9BBB-B046EC34874C}"/>
              </a:ext>
            </a:extLst>
          </p:cNvPr>
          <p:cNvSpPr>
            <a:spLocks noGrp="1"/>
          </p:cNvSpPr>
          <p:nvPr>
            <p:ph type="ctrTitle"/>
          </p:nvPr>
        </p:nvSpPr>
        <p:spPr>
          <a:xfrm>
            <a:off x="838199" y="1163637"/>
            <a:ext cx="10515599" cy="22860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46AC5B-A832-438B-B781-FE132E5AAD69}"/>
              </a:ext>
            </a:extLst>
          </p:cNvPr>
          <p:cNvSpPr>
            <a:spLocks noGrp="1"/>
          </p:cNvSpPr>
          <p:nvPr>
            <p:ph type="subTitle" idx="1"/>
          </p:nvPr>
        </p:nvSpPr>
        <p:spPr>
          <a:xfrm>
            <a:off x="838200" y="3581400"/>
            <a:ext cx="105156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Footer Placeholder 4">
            <a:extLst>
              <a:ext uri="{FF2B5EF4-FFF2-40B4-BE49-F238E27FC236}">
                <a16:creationId xmlns:a16="http://schemas.microsoft.com/office/drawing/2014/main" id="{A2AF1849-F7DF-4428-8791-CDE01476CB79}"/>
              </a:ext>
            </a:extLst>
          </p:cNvPr>
          <p:cNvSpPr>
            <a:spLocks noGrp="1"/>
          </p:cNvSpPr>
          <p:nvPr>
            <p:ph type="ftr" sz="quarter" idx="3"/>
          </p:nvPr>
        </p:nvSpPr>
        <p:spPr>
          <a:xfrm>
            <a:off x="4038600" y="6209024"/>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4" name="Slide Number Placeholder 3">
            <a:extLst>
              <a:ext uri="{FF2B5EF4-FFF2-40B4-BE49-F238E27FC236}">
                <a16:creationId xmlns:a16="http://schemas.microsoft.com/office/drawing/2014/main" id="{FC96BF63-DF03-4231-9E82-1EABBCBC292F}"/>
              </a:ext>
            </a:extLst>
          </p:cNvPr>
          <p:cNvSpPr>
            <a:spLocks noGrp="1"/>
          </p:cNvSpPr>
          <p:nvPr>
            <p:ph type="sldNum" sz="quarter" idx="10"/>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53715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Team Intr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id="{2E7B6735-E21D-4383-BF36-FFDFA7CC38C9}"/>
              </a:ext>
            </a:extLst>
          </p:cNvPr>
          <p:cNvSpPr>
            <a:spLocks noGrp="1" noChangeAspect="1"/>
          </p:cNvSpPr>
          <p:nvPr userDrawn="1">
            <p:ph type="pic" sz="quarter" idx="12" hasCustomPrompt="1"/>
          </p:nvPr>
        </p:nvSpPr>
        <p:spPr>
          <a:xfrm>
            <a:off x="1121101" y="1759302"/>
            <a:ext cx="1828800" cy="2743200"/>
          </a:xfrm>
        </p:spPr>
        <p:txBody>
          <a:bodyPr>
            <a:normAutofit/>
          </a:bodyPr>
          <a:lstStyle>
            <a:lvl1pPr>
              <a:defRPr sz="2000"/>
            </a:lvl1pPr>
          </a:lstStyle>
          <a:p>
            <a:r>
              <a:rPr lang="en-US"/>
              <a:t>Add Professional Headshot</a:t>
            </a:r>
          </a:p>
        </p:txBody>
      </p:sp>
      <p:sp>
        <p:nvSpPr>
          <p:cNvPr id="13" name="Text Placeholder 12">
            <a:extLst>
              <a:ext uri="{FF2B5EF4-FFF2-40B4-BE49-F238E27FC236}">
                <a16:creationId xmlns:a16="http://schemas.microsoft.com/office/drawing/2014/main" id="{467111BF-3B41-4BC7-882B-A6C58C7A632C}"/>
              </a:ext>
            </a:extLst>
          </p:cNvPr>
          <p:cNvSpPr>
            <a:spLocks noGrp="1"/>
          </p:cNvSpPr>
          <p:nvPr userDrawn="1">
            <p:ph type="body" sz="quarter" idx="13" hasCustomPrompt="1"/>
          </p:nvPr>
        </p:nvSpPr>
        <p:spPr>
          <a:xfrm>
            <a:off x="1121101"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4" name="Picture Placeholder 10">
            <a:extLst>
              <a:ext uri="{FF2B5EF4-FFF2-40B4-BE49-F238E27FC236}">
                <a16:creationId xmlns:a16="http://schemas.microsoft.com/office/drawing/2014/main" id="{AF4C4AFD-DAB0-4A83-B278-D6E0A4C63590}"/>
              </a:ext>
            </a:extLst>
          </p:cNvPr>
          <p:cNvSpPr>
            <a:spLocks noGrp="1" noChangeAspect="1"/>
          </p:cNvSpPr>
          <p:nvPr userDrawn="1">
            <p:ph type="pic" sz="quarter" idx="14" hasCustomPrompt="1"/>
          </p:nvPr>
        </p:nvSpPr>
        <p:spPr>
          <a:xfrm>
            <a:off x="9242099" y="1759302"/>
            <a:ext cx="1828800" cy="2743200"/>
          </a:xfrm>
        </p:spPr>
        <p:txBody>
          <a:bodyPr>
            <a:normAutofit/>
          </a:bodyPr>
          <a:lstStyle>
            <a:lvl1pPr>
              <a:defRPr sz="2000"/>
            </a:lvl1pPr>
          </a:lstStyle>
          <a:p>
            <a:r>
              <a:rPr lang="en-US"/>
              <a:t>Add Professional Headshot</a:t>
            </a:r>
          </a:p>
        </p:txBody>
      </p:sp>
      <p:sp>
        <p:nvSpPr>
          <p:cNvPr id="15" name="Text Placeholder 12">
            <a:extLst>
              <a:ext uri="{FF2B5EF4-FFF2-40B4-BE49-F238E27FC236}">
                <a16:creationId xmlns:a16="http://schemas.microsoft.com/office/drawing/2014/main" id="{BC7D8C72-CD85-41D3-8FC2-FAE0A9FD36A4}"/>
              </a:ext>
            </a:extLst>
          </p:cNvPr>
          <p:cNvSpPr>
            <a:spLocks noGrp="1"/>
          </p:cNvSpPr>
          <p:nvPr userDrawn="1">
            <p:ph type="body" sz="quarter" idx="15" hasCustomPrompt="1"/>
          </p:nvPr>
        </p:nvSpPr>
        <p:spPr>
          <a:xfrm>
            <a:off x="9242099"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6" name="Text Placeholder 12">
            <a:extLst>
              <a:ext uri="{FF2B5EF4-FFF2-40B4-BE49-F238E27FC236}">
                <a16:creationId xmlns:a16="http://schemas.microsoft.com/office/drawing/2014/main" id="{A88CC144-05AD-4141-B9BC-438D9983CC35}"/>
              </a:ext>
            </a:extLst>
          </p:cNvPr>
          <p:cNvSpPr>
            <a:spLocks noGrp="1"/>
          </p:cNvSpPr>
          <p:nvPr userDrawn="1">
            <p:ph type="body" sz="quarter" idx="16" hasCustomPrompt="1"/>
          </p:nvPr>
        </p:nvSpPr>
        <p:spPr>
          <a:xfrm>
            <a:off x="3828100"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a16="http://schemas.microsoft.com/office/drawing/2014/main" id="{4BA7CC36-2AE1-4601-A462-AC681EC05267}"/>
              </a:ext>
            </a:extLst>
          </p:cNvPr>
          <p:cNvSpPr>
            <a:spLocks noGrp="1"/>
          </p:cNvSpPr>
          <p:nvPr userDrawn="1">
            <p:ph type="body" sz="quarter" idx="17" hasCustomPrompt="1"/>
          </p:nvPr>
        </p:nvSpPr>
        <p:spPr>
          <a:xfrm>
            <a:off x="6535099"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a16="http://schemas.microsoft.com/office/drawing/2014/main" id="{B8E041AA-5F33-4AAA-B332-1DAA4D27C4B8}"/>
              </a:ext>
            </a:extLst>
          </p:cNvPr>
          <p:cNvSpPr>
            <a:spLocks noGrp="1" noChangeAspect="1"/>
          </p:cNvSpPr>
          <p:nvPr userDrawn="1">
            <p:ph type="pic" sz="quarter" idx="18" hasCustomPrompt="1"/>
          </p:nvPr>
        </p:nvSpPr>
        <p:spPr>
          <a:xfrm>
            <a:off x="3834465" y="1759302"/>
            <a:ext cx="1828800" cy="2743200"/>
          </a:xfrm>
        </p:spPr>
        <p:txBody>
          <a:bodyPr>
            <a:normAutofit/>
          </a:bodyPr>
          <a:lstStyle>
            <a:lvl1pPr>
              <a:defRPr sz="2000"/>
            </a:lvl1pPr>
          </a:lstStyle>
          <a:p>
            <a:r>
              <a:rPr lang="en-US"/>
              <a:t>Add Professional Headshot</a:t>
            </a:r>
          </a:p>
        </p:txBody>
      </p:sp>
      <p:sp>
        <p:nvSpPr>
          <p:cNvPr id="19" name="Picture Placeholder 10">
            <a:extLst>
              <a:ext uri="{FF2B5EF4-FFF2-40B4-BE49-F238E27FC236}">
                <a16:creationId xmlns:a16="http://schemas.microsoft.com/office/drawing/2014/main" id="{5B8A992F-CF95-4AE0-A036-BE27B0E18FE5}"/>
              </a:ext>
            </a:extLst>
          </p:cNvPr>
          <p:cNvSpPr>
            <a:spLocks noGrp="1" noChangeAspect="1"/>
          </p:cNvSpPr>
          <p:nvPr userDrawn="1">
            <p:ph type="pic" sz="quarter" idx="19" hasCustomPrompt="1"/>
          </p:nvPr>
        </p:nvSpPr>
        <p:spPr>
          <a:xfrm>
            <a:off x="6538282" y="1759302"/>
            <a:ext cx="1828800" cy="2743200"/>
          </a:xfrm>
        </p:spPr>
        <p:txBody>
          <a:bodyPr>
            <a:normAutofit/>
          </a:bodyPr>
          <a:lstStyle>
            <a:lvl1pPr>
              <a:defRPr sz="2000"/>
            </a:lvl1pPr>
          </a:lstStyle>
          <a:p>
            <a:r>
              <a:rPr lang="en-US"/>
              <a:t>Add Professional Headshot</a:t>
            </a:r>
          </a:p>
        </p:txBody>
      </p:sp>
      <p:sp>
        <p:nvSpPr>
          <p:cNvPr id="20" name="Content Placeholder 2">
            <a:extLst>
              <a:ext uri="{FF2B5EF4-FFF2-40B4-BE49-F238E27FC236}">
                <a16:creationId xmlns:a16="http://schemas.microsoft.com/office/drawing/2014/main" id="{F74CEC77-0C62-4F6D-A396-4A5D80048109}"/>
              </a:ext>
            </a:extLst>
          </p:cNvPr>
          <p:cNvSpPr>
            <a:spLocks noGrp="1"/>
          </p:cNvSpPr>
          <p:nvPr>
            <p:ph sz="quarter" idx="20"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543549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 Team Intr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id="{2E7B6735-E21D-4383-BF36-FFDFA7CC38C9}"/>
              </a:ext>
            </a:extLst>
          </p:cNvPr>
          <p:cNvSpPr>
            <a:spLocks noGrp="1" noChangeAspect="1"/>
          </p:cNvSpPr>
          <p:nvPr userDrawn="1">
            <p:ph type="pic" sz="quarter" idx="12" hasCustomPrompt="1"/>
          </p:nvPr>
        </p:nvSpPr>
        <p:spPr>
          <a:xfrm>
            <a:off x="747492" y="1762010"/>
            <a:ext cx="1828800" cy="2743200"/>
          </a:xfrm>
        </p:spPr>
        <p:txBody>
          <a:bodyPr>
            <a:normAutofit/>
          </a:bodyPr>
          <a:lstStyle>
            <a:lvl1pPr>
              <a:defRPr sz="2000"/>
            </a:lvl1pPr>
          </a:lstStyle>
          <a:p>
            <a:r>
              <a:rPr lang="en-US"/>
              <a:t>Add Professional Headshot</a:t>
            </a:r>
          </a:p>
        </p:txBody>
      </p:sp>
      <p:sp>
        <p:nvSpPr>
          <p:cNvPr id="13" name="Text Placeholder 12">
            <a:extLst>
              <a:ext uri="{FF2B5EF4-FFF2-40B4-BE49-F238E27FC236}">
                <a16:creationId xmlns:a16="http://schemas.microsoft.com/office/drawing/2014/main" id="{467111BF-3B41-4BC7-882B-A6C58C7A632C}"/>
              </a:ext>
            </a:extLst>
          </p:cNvPr>
          <p:cNvSpPr>
            <a:spLocks noGrp="1"/>
          </p:cNvSpPr>
          <p:nvPr userDrawn="1">
            <p:ph type="body" sz="quarter" idx="13" hasCustomPrompt="1"/>
          </p:nvPr>
        </p:nvSpPr>
        <p:spPr>
          <a:xfrm>
            <a:off x="746101"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4" name="Picture Placeholder 10">
            <a:extLst>
              <a:ext uri="{FF2B5EF4-FFF2-40B4-BE49-F238E27FC236}">
                <a16:creationId xmlns:a16="http://schemas.microsoft.com/office/drawing/2014/main" id="{AF4C4AFD-DAB0-4A83-B278-D6E0A4C63590}"/>
              </a:ext>
            </a:extLst>
          </p:cNvPr>
          <p:cNvSpPr>
            <a:spLocks noGrp="1" noChangeAspect="1"/>
          </p:cNvSpPr>
          <p:nvPr userDrawn="1">
            <p:ph type="pic" sz="quarter" idx="14" hasCustomPrompt="1"/>
          </p:nvPr>
        </p:nvSpPr>
        <p:spPr>
          <a:xfrm>
            <a:off x="9615708" y="1750546"/>
            <a:ext cx="1828800" cy="2743200"/>
          </a:xfrm>
        </p:spPr>
        <p:txBody>
          <a:bodyPr>
            <a:normAutofit/>
          </a:bodyPr>
          <a:lstStyle>
            <a:lvl1pPr>
              <a:defRPr sz="2000"/>
            </a:lvl1pPr>
          </a:lstStyle>
          <a:p>
            <a:r>
              <a:rPr lang="en-US"/>
              <a:t>Add Professional Headshot</a:t>
            </a:r>
          </a:p>
        </p:txBody>
      </p:sp>
      <p:sp>
        <p:nvSpPr>
          <p:cNvPr id="15" name="Text Placeholder 12">
            <a:extLst>
              <a:ext uri="{FF2B5EF4-FFF2-40B4-BE49-F238E27FC236}">
                <a16:creationId xmlns:a16="http://schemas.microsoft.com/office/drawing/2014/main" id="{BC7D8C72-CD85-41D3-8FC2-FAE0A9FD36A4}"/>
              </a:ext>
            </a:extLst>
          </p:cNvPr>
          <p:cNvSpPr>
            <a:spLocks noGrp="1"/>
          </p:cNvSpPr>
          <p:nvPr userDrawn="1">
            <p:ph type="body" sz="quarter" idx="15" hasCustomPrompt="1"/>
          </p:nvPr>
        </p:nvSpPr>
        <p:spPr>
          <a:xfrm>
            <a:off x="7398654"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6" name="Text Placeholder 12">
            <a:extLst>
              <a:ext uri="{FF2B5EF4-FFF2-40B4-BE49-F238E27FC236}">
                <a16:creationId xmlns:a16="http://schemas.microsoft.com/office/drawing/2014/main" id="{A88CC144-05AD-4141-B9BC-438D9983CC35}"/>
              </a:ext>
            </a:extLst>
          </p:cNvPr>
          <p:cNvSpPr>
            <a:spLocks noGrp="1"/>
          </p:cNvSpPr>
          <p:nvPr userDrawn="1">
            <p:ph type="body" sz="quarter" idx="16" hasCustomPrompt="1"/>
          </p:nvPr>
        </p:nvSpPr>
        <p:spPr>
          <a:xfrm>
            <a:off x="2964546"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a16="http://schemas.microsoft.com/office/drawing/2014/main" id="{4BA7CC36-2AE1-4601-A462-AC681EC05267}"/>
              </a:ext>
            </a:extLst>
          </p:cNvPr>
          <p:cNvSpPr>
            <a:spLocks noGrp="1"/>
          </p:cNvSpPr>
          <p:nvPr userDrawn="1">
            <p:ph type="body" sz="quarter" idx="17" hasCustomPrompt="1"/>
          </p:nvPr>
        </p:nvSpPr>
        <p:spPr>
          <a:xfrm>
            <a:off x="5181600"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a16="http://schemas.microsoft.com/office/drawing/2014/main" id="{B8E041AA-5F33-4AAA-B332-1DAA4D27C4B8}"/>
              </a:ext>
            </a:extLst>
          </p:cNvPr>
          <p:cNvSpPr>
            <a:spLocks noGrp="1" noChangeAspect="1"/>
          </p:cNvSpPr>
          <p:nvPr userDrawn="1">
            <p:ph type="pic" sz="quarter" idx="18" hasCustomPrompt="1"/>
          </p:nvPr>
        </p:nvSpPr>
        <p:spPr>
          <a:xfrm>
            <a:off x="2964546" y="1750546"/>
            <a:ext cx="1828800" cy="2743200"/>
          </a:xfrm>
        </p:spPr>
        <p:txBody>
          <a:bodyPr>
            <a:normAutofit/>
          </a:bodyPr>
          <a:lstStyle>
            <a:lvl1pPr>
              <a:defRPr sz="2000"/>
            </a:lvl1pPr>
          </a:lstStyle>
          <a:p>
            <a:r>
              <a:rPr lang="en-US"/>
              <a:t>Add Professional Headshot</a:t>
            </a:r>
          </a:p>
        </p:txBody>
      </p:sp>
      <p:sp>
        <p:nvSpPr>
          <p:cNvPr id="19" name="Picture Placeholder 10">
            <a:extLst>
              <a:ext uri="{FF2B5EF4-FFF2-40B4-BE49-F238E27FC236}">
                <a16:creationId xmlns:a16="http://schemas.microsoft.com/office/drawing/2014/main" id="{5B8A992F-CF95-4AE0-A036-BE27B0E18FE5}"/>
              </a:ext>
            </a:extLst>
          </p:cNvPr>
          <p:cNvSpPr>
            <a:spLocks noGrp="1" noChangeAspect="1"/>
          </p:cNvSpPr>
          <p:nvPr userDrawn="1">
            <p:ph type="pic" sz="quarter" idx="19" hasCustomPrompt="1"/>
          </p:nvPr>
        </p:nvSpPr>
        <p:spPr>
          <a:xfrm>
            <a:off x="5181600" y="1750546"/>
            <a:ext cx="1828800" cy="2743200"/>
          </a:xfrm>
        </p:spPr>
        <p:txBody>
          <a:bodyPr>
            <a:normAutofit/>
          </a:bodyPr>
          <a:lstStyle>
            <a:lvl1pPr>
              <a:defRPr sz="2000"/>
            </a:lvl1pPr>
          </a:lstStyle>
          <a:p>
            <a:r>
              <a:rPr lang="en-US"/>
              <a:t>Add Professional Headshot</a:t>
            </a:r>
          </a:p>
        </p:txBody>
      </p:sp>
      <p:sp>
        <p:nvSpPr>
          <p:cNvPr id="38" name="Picture Placeholder 10">
            <a:extLst>
              <a:ext uri="{FF2B5EF4-FFF2-40B4-BE49-F238E27FC236}">
                <a16:creationId xmlns:a16="http://schemas.microsoft.com/office/drawing/2014/main" id="{73C059D6-E741-42CC-A542-9D4932C58371}"/>
              </a:ext>
            </a:extLst>
          </p:cNvPr>
          <p:cNvSpPr>
            <a:spLocks noGrp="1" noChangeAspect="1"/>
          </p:cNvSpPr>
          <p:nvPr userDrawn="1">
            <p:ph type="pic" sz="quarter" idx="20" hasCustomPrompt="1"/>
          </p:nvPr>
        </p:nvSpPr>
        <p:spPr>
          <a:xfrm>
            <a:off x="7398654" y="1750546"/>
            <a:ext cx="1828800" cy="2743200"/>
          </a:xfrm>
        </p:spPr>
        <p:txBody>
          <a:bodyPr>
            <a:normAutofit/>
          </a:bodyPr>
          <a:lstStyle>
            <a:lvl1pPr>
              <a:defRPr sz="2000"/>
            </a:lvl1pPr>
          </a:lstStyle>
          <a:p>
            <a:r>
              <a:rPr lang="en-US"/>
              <a:t>Add Professional Headshot</a:t>
            </a:r>
          </a:p>
        </p:txBody>
      </p:sp>
      <p:sp>
        <p:nvSpPr>
          <p:cNvPr id="39" name="Text Placeholder 12">
            <a:extLst>
              <a:ext uri="{FF2B5EF4-FFF2-40B4-BE49-F238E27FC236}">
                <a16:creationId xmlns:a16="http://schemas.microsoft.com/office/drawing/2014/main" id="{FB58AD78-5A57-4ACC-B158-43905D1ACAE2}"/>
              </a:ext>
            </a:extLst>
          </p:cNvPr>
          <p:cNvSpPr>
            <a:spLocks noGrp="1"/>
          </p:cNvSpPr>
          <p:nvPr userDrawn="1">
            <p:ph type="body" sz="quarter" idx="21" hasCustomPrompt="1"/>
          </p:nvPr>
        </p:nvSpPr>
        <p:spPr>
          <a:xfrm>
            <a:off x="9615708"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20" name="Content Placeholder 2">
            <a:extLst>
              <a:ext uri="{FF2B5EF4-FFF2-40B4-BE49-F238E27FC236}">
                <a16:creationId xmlns:a16="http://schemas.microsoft.com/office/drawing/2014/main" id="{B2588152-7BB5-459D-8228-3BC9EC6E68E1}"/>
              </a:ext>
            </a:extLst>
          </p:cNvPr>
          <p:cNvSpPr>
            <a:spLocks noGrp="1"/>
          </p:cNvSpPr>
          <p:nvPr>
            <p:ph sz="quarter" idx="22"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066007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 Team Intr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id="{2E7B6735-E21D-4383-BF36-FFDFA7CC38C9}"/>
              </a:ext>
            </a:extLst>
          </p:cNvPr>
          <p:cNvSpPr>
            <a:spLocks noGrp="1" noChangeAspect="1"/>
          </p:cNvSpPr>
          <p:nvPr userDrawn="1">
            <p:ph type="pic" sz="quarter" idx="12" hasCustomPrompt="1"/>
          </p:nvPr>
        </p:nvSpPr>
        <p:spPr>
          <a:xfrm>
            <a:off x="572317" y="2394820"/>
            <a:ext cx="1662545" cy="2493818"/>
          </a:xfrm>
        </p:spPr>
        <p:txBody>
          <a:bodyPr>
            <a:normAutofit/>
          </a:bodyPr>
          <a:lstStyle>
            <a:lvl1pPr>
              <a:defRPr sz="1600"/>
            </a:lvl1pPr>
          </a:lstStyle>
          <a:p>
            <a:r>
              <a:rPr lang="en-US"/>
              <a:t>Add Professional Headshot</a:t>
            </a:r>
          </a:p>
        </p:txBody>
      </p:sp>
      <p:sp>
        <p:nvSpPr>
          <p:cNvPr id="13" name="Text Placeholder 12">
            <a:extLst>
              <a:ext uri="{FF2B5EF4-FFF2-40B4-BE49-F238E27FC236}">
                <a16:creationId xmlns:a16="http://schemas.microsoft.com/office/drawing/2014/main" id="{467111BF-3B41-4BC7-882B-A6C58C7A632C}"/>
              </a:ext>
            </a:extLst>
          </p:cNvPr>
          <p:cNvSpPr>
            <a:spLocks noGrp="1"/>
          </p:cNvSpPr>
          <p:nvPr userDrawn="1">
            <p:ph type="body" sz="quarter" idx="13" hasCustomPrompt="1"/>
          </p:nvPr>
        </p:nvSpPr>
        <p:spPr>
          <a:xfrm>
            <a:off x="489189" y="4950970"/>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6" name="Text Placeholder 12">
            <a:extLst>
              <a:ext uri="{FF2B5EF4-FFF2-40B4-BE49-F238E27FC236}">
                <a16:creationId xmlns:a16="http://schemas.microsoft.com/office/drawing/2014/main" id="{A88CC144-05AD-4141-B9BC-438D9983CC35}"/>
              </a:ext>
            </a:extLst>
          </p:cNvPr>
          <p:cNvSpPr>
            <a:spLocks noGrp="1"/>
          </p:cNvSpPr>
          <p:nvPr userDrawn="1">
            <p:ph type="body" sz="quarter" idx="16" hasCustomPrompt="1"/>
          </p:nvPr>
        </p:nvSpPr>
        <p:spPr>
          <a:xfrm>
            <a:off x="2379981" y="4055661"/>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a16="http://schemas.microsoft.com/office/drawing/2014/main" id="{4BA7CC36-2AE1-4601-A462-AC681EC05267}"/>
              </a:ext>
            </a:extLst>
          </p:cNvPr>
          <p:cNvSpPr>
            <a:spLocks noGrp="1"/>
          </p:cNvSpPr>
          <p:nvPr userDrawn="1">
            <p:ph type="body" sz="quarter" idx="17" hasCustomPrompt="1"/>
          </p:nvPr>
        </p:nvSpPr>
        <p:spPr>
          <a:xfrm>
            <a:off x="4270773" y="4950970"/>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a16="http://schemas.microsoft.com/office/drawing/2014/main" id="{B8E041AA-5F33-4AAA-B332-1DAA4D27C4B8}"/>
              </a:ext>
            </a:extLst>
          </p:cNvPr>
          <p:cNvSpPr>
            <a:spLocks noGrp="1" noChangeAspect="1"/>
          </p:cNvSpPr>
          <p:nvPr userDrawn="1">
            <p:ph type="pic" sz="quarter" idx="18" hasCustomPrompt="1"/>
          </p:nvPr>
        </p:nvSpPr>
        <p:spPr>
          <a:xfrm>
            <a:off x="2447823" y="1499197"/>
            <a:ext cx="1662545" cy="2493818"/>
          </a:xfrm>
        </p:spPr>
        <p:txBody>
          <a:bodyPr>
            <a:normAutofit/>
          </a:bodyPr>
          <a:lstStyle>
            <a:lvl1pPr>
              <a:defRPr sz="1600"/>
            </a:lvl1pPr>
          </a:lstStyle>
          <a:p>
            <a:r>
              <a:rPr lang="en-US"/>
              <a:t>Add Professional Headshot</a:t>
            </a:r>
          </a:p>
        </p:txBody>
      </p:sp>
      <p:sp>
        <p:nvSpPr>
          <p:cNvPr id="19" name="Picture Placeholder 10">
            <a:extLst>
              <a:ext uri="{FF2B5EF4-FFF2-40B4-BE49-F238E27FC236}">
                <a16:creationId xmlns:a16="http://schemas.microsoft.com/office/drawing/2014/main" id="{5B8A992F-CF95-4AE0-A036-BE27B0E18FE5}"/>
              </a:ext>
            </a:extLst>
          </p:cNvPr>
          <p:cNvSpPr>
            <a:spLocks noGrp="1" noChangeAspect="1"/>
          </p:cNvSpPr>
          <p:nvPr userDrawn="1">
            <p:ph type="pic" sz="quarter" idx="19" hasCustomPrompt="1"/>
          </p:nvPr>
        </p:nvSpPr>
        <p:spPr>
          <a:xfrm>
            <a:off x="4323329" y="2394820"/>
            <a:ext cx="1662545" cy="2493818"/>
          </a:xfrm>
        </p:spPr>
        <p:txBody>
          <a:bodyPr>
            <a:normAutofit/>
          </a:bodyPr>
          <a:lstStyle>
            <a:lvl1pPr>
              <a:defRPr sz="1600"/>
            </a:lvl1pPr>
          </a:lstStyle>
          <a:p>
            <a:r>
              <a:rPr lang="en-US"/>
              <a:t>Add Professional Headshot</a:t>
            </a:r>
          </a:p>
        </p:txBody>
      </p:sp>
      <p:sp>
        <p:nvSpPr>
          <p:cNvPr id="38" name="Text Placeholder 12">
            <a:extLst>
              <a:ext uri="{FF2B5EF4-FFF2-40B4-BE49-F238E27FC236}">
                <a16:creationId xmlns:a16="http://schemas.microsoft.com/office/drawing/2014/main" id="{DC3070B3-33CC-4752-82C0-2E02BD5497EA}"/>
              </a:ext>
            </a:extLst>
          </p:cNvPr>
          <p:cNvSpPr>
            <a:spLocks noGrp="1"/>
          </p:cNvSpPr>
          <p:nvPr userDrawn="1">
            <p:ph type="body" sz="quarter" idx="20" hasCustomPrompt="1"/>
          </p:nvPr>
        </p:nvSpPr>
        <p:spPr>
          <a:xfrm>
            <a:off x="6161565" y="4055661"/>
            <a:ext cx="1752368"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39" name="Picture Placeholder 10">
            <a:extLst>
              <a:ext uri="{FF2B5EF4-FFF2-40B4-BE49-F238E27FC236}">
                <a16:creationId xmlns:a16="http://schemas.microsoft.com/office/drawing/2014/main" id="{9F81B4CE-BFE9-47AB-930C-7091A76655A0}"/>
              </a:ext>
            </a:extLst>
          </p:cNvPr>
          <p:cNvSpPr>
            <a:spLocks noGrp="1" noChangeAspect="1"/>
          </p:cNvSpPr>
          <p:nvPr userDrawn="1">
            <p:ph type="pic" sz="quarter" idx="21" hasCustomPrompt="1"/>
          </p:nvPr>
        </p:nvSpPr>
        <p:spPr>
          <a:xfrm>
            <a:off x="6198835" y="1499197"/>
            <a:ext cx="1662545" cy="2493818"/>
          </a:xfrm>
        </p:spPr>
        <p:txBody>
          <a:bodyPr>
            <a:normAutofit/>
          </a:bodyPr>
          <a:lstStyle>
            <a:lvl1pPr>
              <a:defRPr sz="1600"/>
            </a:lvl1pPr>
          </a:lstStyle>
          <a:p>
            <a:r>
              <a:rPr lang="en-US"/>
              <a:t>Add Professional Headshot</a:t>
            </a:r>
          </a:p>
        </p:txBody>
      </p:sp>
      <p:sp>
        <p:nvSpPr>
          <p:cNvPr id="40" name="Text Placeholder 12">
            <a:extLst>
              <a:ext uri="{FF2B5EF4-FFF2-40B4-BE49-F238E27FC236}">
                <a16:creationId xmlns:a16="http://schemas.microsoft.com/office/drawing/2014/main" id="{BEC63AC5-EDAA-4A6D-BC88-25D0E7E60CF9}"/>
              </a:ext>
            </a:extLst>
          </p:cNvPr>
          <p:cNvSpPr>
            <a:spLocks noGrp="1"/>
          </p:cNvSpPr>
          <p:nvPr userDrawn="1">
            <p:ph type="body" sz="quarter" idx="22" hasCustomPrompt="1"/>
          </p:nvPr>
        </p:nvSpPr>
        <p:spPr>
          <a:xfrm>
            <a:off x="7975925" y="4950970"/>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41" name="Picture Placeholder 10">
            <a:extLst>
              <a:ext uri="{FF2B5EF4-FFF2-40B4-BE49-F238E27FC236}">
                <a16:creationId xmlns:a16="http://schemas.microsoft.com/office/drawing/2014/main" id="{4E45F98E-5CDD-4102-81A4-37DA2C61AD48}"/>
              </a:ext>
            </a:extLst>
          </p:cNvPr>
          <p:cNvSpPr>
            <a:spLocks noGrp="1" noChangeAspect="1"/>
          </p:cNvSpPr>
          <p:nvPr userDrawn="1">
            <p:ph type="pic" sz="quarter" idx="23" hasCustomPrompt="1"/>
          </p:nvPr>
        </p:nvSpPr>
        <p:spPr>
          <a:xfrm>
            <a:off x="8074341" y="2394820"/>
            <a:ext cx="1662545" cy="2493818"/>
          </a:xfrm>
        </p:spPr>
        <p:txBody>
          <a:bodyPr>
            <a:normAutofit/>
          </a:bodyPr>
          <a:lstStyle>
            <a:lvl1pPr>
              <a:defRPr sz="1600"/>
            </a:lvl1pPr>
          </a:lstStyle>
          <a:p>
            <a:r>
              <a:rPr lang="en-US"/>
              <a:t>Add Professional Headshot</a:t>
            </a:r>
          </a:p>
        </p:txBody>
      </p:sp>
      <p:sp>
        <p:nvSpPr>
          <p:cNvPr id="42" name="Text Placeholder 12">
            <a:extLst>
              <a:ext uri="{FF2B5EF4-FFF2-40B4-BE49-F238E27FC236}">
                <a16:creationId xmlns:a16="http://schemas.microsoft.com/office/drawing/2014/main" id="{9559D387-FF5A-4217-8098-5CB112B20F27}"/>
              </a:ext>
            </a:extLst>
          </p:cNvPr>
          <p:cNvSpPr>
            <a:spLocks noGrp="1"/>
          </p:cNvSpPr>
          <p:nvPr userDrawn="1">
            <p:ph type="body" sz="quarter" idx="24" hasCustomPrompt="1"/>
          </p:nvPr>
        </p:nvSpPr>
        <p:spPr>
          <a:xfrm>
            <a:off x="9866718" y="405534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6 (alphabetically) and title</a:t>
            </a:r>
          </a:p>
        </p:txBody>
      </p:sp>
      <p:sp>
        <p:nvSpPr>
          <p:cNvPr id="43" name="Picture Placeholder 10">
            <a:extLst>
              <a:ext uri="{FF2B5EF4-FFF2-40B4-BE49-F238E27FC236}">
                <a16:creationId xmlns:a16="http://schemas.microsoft.com/office/drawing/2014/main" id="{24A5C05A-141A-4C9C-BA3B-5138D955AE14}"/>
              </a:ext>
            </a:extLst>
          </p:cNvPr>
          <p:cNvSpPr>
            <a:spLocks noGrp="1" noChangeAspect="1"/>
          </p:cNvSpPr>
          <p:nvPr userDrawn="1">
            <p:ph type="pic" sz="quarter" idx="25" hasCustomPrompt="1"/>
          </p:nvPr>
        </p:nvSpPr>
        <p:spPr>
          <a:xfrm>
            <a:off x="9949846" y="1501461"/>
            <a:ext cx="1662545" cy="2493818"/>
          </a:xfrm>
        </p:spPr>
        <p:txBody>
          <a:bodyPr>
            <a:normAutofit/>
          </a:bodyPr>
          <a:lstStyle>
            <a:lvl1pPr>
              <a:defRPr sz="1600"/>
            </a:lvl1pPr>
          </a:lstStyle>
          <a:p>
            <a:r>
              <a:rPr lang="en-US"/>
              <a:t>Add Professional Headshot</a:t>
            </a:r>
          </a:p>
        </p:txBody>
      </p:sp>
      <p:sp>
        <p:nvSpPr>
          <p:cNvPr id="20" name="Content Placeholder 2">
            <a:extLst>
              <a:ext uri="{FF2B5EF4-FFF2-40B4-BE49-F238E27FC236}">
                <a16:creationId xmlns:a16="http://schemas.microsoft.com/office/drawing/2014/main" id="{B981A4E4-D084-4164-9863-29B6CE3DA302}"/>
              </a:ext>
            </a:extLst>
          </p:cNvPr>
          <p:cNvSpPr>
            <a:spLocks noGrp="1"/>
          </p:cNvSpPr>
          <p:nvPr>
            <p:ph sz="quarter" idx="26"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4013764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fin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AD58-0FFA-2B49-81D8-FE363DB757EE}"/>
              </a:ext>
            </a:extLst>
          </p:cNvPr>
          <p:cNvSpPr>
            <a:spLocks noGrp="1"/>
          </p:cNvSpPr>
          <p:nvPr>
            <p:ph type="title"/>
          </p:nvPr>
        </p:nvSpPr>
        <p:spPr>
          <a:xfrm>
            <a:off x="831850" y="1923391"/>
            <a:ext cx="10515600" cy="530352"/>
          </a:xfrm>
        </p:spPr>
        <p:txBody>
          <a:bodyPr anchor="b">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AED4B8B8-EA03-6046-961E-F7E0DD0920BC}"/>
              </a:ext>
            </a:extLst>
          </p:cNvPr>
          <p:cNvSpPr>
            <a:spLocks noGrp="1"/>
          </p:cNvSpPr>
          <p:nvPr>
            <p:ph type="body" idx="1"/>
          </p:nvPr>
        </p:nvSpPr>
        <p:spPr>
          <a:xfrm>
            <a:off x="831850" y="2532991"/>
            <a:ext cx="10515600" cy="274302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Footer Placeholder 4">
            <a:extLst>
              <a:ext uri="{FF2B5EF4-FFF2-40B4-BE49-F238E27FC236}">
                <a16:creationId xmlns:a16="http://schemas.microsoft.com/office/drawing/2014/main" id="{04C55961-A15A-41E6-A4EE-D74BD3E2662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20CC225A-72BE-4CEE-8525-05F018C9EF8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F9F2EA9E-B81C-40AB-9E92-6BFA61297ED4}"/>
              </a:ext>
            </a:extLst>
          </p:cNvPr>
          <p:cNvSpPr>
            <a:spLocks noGrp="1"/>
          </p:cNvSpPr>
          <p:nvPr>
            <p:ph sz="quarter" idx="26"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39531301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4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504D-5BE4-4919-80C3-80C2B9BA8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F9A1CB-2668-4894-ADCB-A673B2D15EEE}"/>
              </a:ext>
            </a:extLst>
          </p:cNvPr>
          <p:cNvSpPr>
            <a:spLocks noGrp="1"/>
          </p:cNvSpPr>
          <p:nvPr>
            <p:ph idx="1"/>
          </p:nvPr>
        </p:nvSpPr>
        <p:spPr>
          <a:xfrm>
            <a:off x="5183188" y="987425"/>
            <a:ext cx="6172200" cy="48037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8C6C71-1F51-4083-9B19-7CAAC8613370}"/>
              </a:ext>
            </a:extLst>
          </p:cNvPr>
          <p:cNvSpPr>
            <a:spLocks noGrp="1"/>
          </p:cNvSpPr>
          <p:nvPr>
            <p:ph type="body" sz="half" idx="2"/>
          </p:nvPr>
        </p:nvSpPr>
        <p:spPr>
          <a:xfrm>
            <a:off x="839788" y="2057400"/>
            <a:ext cx="3932237" cy="375695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Footer Placeholder 4">
            <a:extLst>
              <a:ext uri="{FF2B5EF4-FFF2-40B4-BE49-F238E27FC236}">
                <a16:creationId xmlns:a16="http://schemas.microsoft.com/office/drawing/2014/main" id="{CDFEF0BA-0963-43B0-83AE-8D12025965C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791B9EA7-BE7C-42BF-9F7B-DB36CF81AC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1BA0927E-4181-4D63-87F6-5FDCF0C3DC3A}"/>
              </a:ext>
            </a:extLst>
          </p:cNvPr>
          <p:cNvSpPr>
            <a:spLocks noGrp="1"/>
          </p:cNvSpPr>
          <p:nvPr>
            <p:ph sz="quarter" idx="26"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298440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AC61-1959-44FA-8A93-F4B1FECD3D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7A0646-0B52-49E3-9349-C902CFC17E06}"/>
              </a:ext>
            </a:extLst>
          </p:cNvPr>
          <p:cNvSpPr>
            <a:spLocks noGrp="1"/>
          </p:cNvSpPr>
          <p:nvPr>
            <p:ph type="pic" idx="1"/>
          </p:nvPr>
        </p:nvSpPr>
        <p:spPr>
          <a:xfrm>
            <a:off x="5183188" y="987425"/>
            <a:ext cx="6172200" cy="4803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28A237A-1713-4B4E-961F-D4A79D934E5D}"/>
              </a:ext>
            </a:extLst>
          </p:cNvPr>
          <p:cNvSpPr>
            <a:spLocks noGrp="1"/>
          </p:cNvSpPr>
          <p:nvPr>
            <p:ph type="body" sz="half" idx="2"/>
          </p:nvPr>
        </p:nvSpPr>
        <p:spPr>
          <a:xfrm>
            <a:off x="839788" y="2057400"/>
            <a:ext cx="3932237" cy="375695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Footer Placeholder 4">
            <a:extLst>
              <a:ext uri="{FF2B5EF4-FFF2-40B4-BE49-F238E27FC236}">
                <a16:creationId xmlns:a16="http://schemas.microsoft.com/office/drawing/2014/main" id="{15B3B4FA-F86C-4A54-AFAB-544DAE57316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3D9B0C6B-D7A4-47B6-B443-041EBC0AFC54}"/>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9A4485E5-418D-4E50-A42C-4C7FC0EBB25E}"/>
              </a:ext>
            </a:extLst>
          </p:cNvPr>
          <p:cNvSpPr>
            <a:spLocks noGrp="1"/>
          </p:cNvSpPr>
          <p:nvPr>
            <p:ph sz="quarter" idx="26"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3108330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94C2F-79BD-7046-9D8B-099FAA394F43}"/>
              </a:ext>
            </a:extLst>
          </p:cNvPr>
          <p:cNvSpPr>
            <a:spLocks noGrp="1"/>
          </p:cNvSpPr>
          <p:nvPr>
            <p:ph idx="1"/>
          </p:nvPr>
        </p:nvSpPr>
        <p:spPr>
          <a:xfrm>
            <a:off x="114300" y="114301"/>
            <a:ext cx="11943588" cy="56768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E05DEE7E-0EF5-4292-9002-C480C26889A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1" name="Slide Number Placeholder 5">
            <a:extLst>
              <a:ext uri="{FF2B5EF4-FFF2-40B4-BE49-F238E27FC236}">
                <a16:creationId xmlns:a16="http://schemas.microsoft.com/office/drawing/2014/main" id="{1DCF93AF-E44B-4AAE-9370-805F844F5DE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1323EC43-FA42-4D79-8802-03180E955D70}"/>
              </a:ext>
            </a:extLst>
          </p:cNvPr>
          <p:cNvSpPr>
            <a:spLocks noGrp="1"/>
          </p:cNvSpPr>
          <p:nvPr>
            <p:ph sz="quarter" idx="26"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8196278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838200" y="1696873"/>
            <a:ext cx="347472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4404360" y="1696873"/>
            <a:ext cx="694944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1C2CC54A-A1B1-40AC-8006-ABA9B9FC05F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2C7F4A8C-DEC5-477A-A674-4F1B2015B2F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1D225B89-78A0-4679-A7E1-F8A41761A285}"/>
              </a:ext>
            </a:extLst>
          </p:cNvPr>
          <p:cNvSpPr>
            <a:spLocks noGrp="1"/>
          </p:cNvSpPr>
          <p:nvPr>
            <p:ph sz="quarter" idx="26"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3851176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Two-third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692166"/>
            <a:ext cx="347472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199" y="1692166"/>
            <a:ext cx="694944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5B3DA184-B0C9-474F-8A7B-BECFCD743D8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399EE9E5-A378-44F2-BF9B-3202813097B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9903548C-6AE3-4629-9376-20AAE8278CE4}"/>
              </a:ext>
            </a:extLst>
          </p:cNvPr>
          <p:cNvSpPr>
            <a:spLocks noGrp="1"/>
          </p:cNvSpPr>
          <p:nvPr>
            <p:ph sz="quarter" idx="26"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6706181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ub Heading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5A75-5113-0442-B764-1FD593F8FE00}"/>
              </a:ext>
            </a:extLst>
          </p:cNvPr>
          <p:cNvSpPr>
            <a:spLocks noGrp="1"/>
          </p:cNvSpPr>
          <p:nvPr>
            <p:ph type="title"/>
          </p:nvPr>
        </p:nvSpPr>
        <p:spPr>
          <a:xfrm>
            <a:off x="839788" y="365125"/>
            <a:ext cx="10515600" cy="996950"/>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9788" y="1552391"/>
            <a:ext cx="10515600" cy="676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D13C29-A3D5-9E4C-B068-E58B25DE406F}"/>
              </a:ext>
            </a:extLst>
          </p:cNvPr>
          <p:cNvSpPr>
            <a:spLocks noGrp="1"/>
          </p:cNvSpPr>
          <p:nvPr>
            <p:ph sz="half" idx="2"/>
          </p:nvPr>
        </p:nvSpPr>
        <p:spPr>
          <a:xfrm>
            <a:off x="839788" y="2213865"/>
            <a:ext cx="3474720"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7AD8FAD-63EC-D640-8732-76DCA0C4AA69}"/>
              </a:ext>
            </a:extLst>
          </p:cNvPr>
          <p:cNvSpPr>
            <a:spLocks noGrp="1"/>
          </p:cNvSpPr>
          <p:nvPr>
            <p:ph sz="quarter" idx="4"/>
          </p:nvPr>
        </p:nvSpPr>
        <p:spPr>
          <a:xfrm>
            <a:off x="4419600" y="2213865"/>
            <a:ext cx="6935788"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A54EEF4-638C-4F27-9E79-C445BD2A794D}"/>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C9491CCE-C01C-4615-8BA6-1CD1D608290A}"/>
              </a:ext>
            </a:extLst>
          </p:cNvPr>
          <p:cNvSpPr>
            <a:spLocks noGrp="1"/>
          </p:cNvSpPr>
          <p:nvPr>
            <p:ph type="sldNum" sz="quarter" idx="10"/>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8" name="Content Placeholder 2">
            <a:extLst>
              <a:ext uri="{FF2B5EF4-FFF2-40B4-BE49-F238E27FC236}">
                <a16:creationId xmlns:a16="http://schemas.microsoft.com/office/drawing/2014/main" id="{84210BE6-7D32-4E52-87A9-6364BD19F3EC}"/>
              </a:ext>
            </a:extLst>
          </p:cNvPr>
          <p:cNvSpPr>
            <a:spLocks noGrp="1"/>
          </p:cNvSpPr>
          <p:nvPr>
            <p:ph sz="quarter" idx="26"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517873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9" name="Footer Placeholder 4">
            <a:extLst>
              <a:ext uri="{FF2B5EF4-FFF2-40B4-BE49-F238E27FC236}">
                <a16:creationId xmlns:a16="http://schemas.microsoft.com/office/drawing/2014/main" id="{8D711B50-3A59-48A2-A209-B476E7DC43B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D3C81F90-0DC2-4709-914C-368BE8FBB22C}"/>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5" name="Content Placeholder 2">
            <a:extLst>
              <a:ext uri="{FF2B5EF4-FFF2-40B4-BE49-F238E27FC236}">
                <a16:creationId xmlns:a16="http://schemas.microsoft.com/office/drawing/2014/main" id="{793A64AB-6AFF-48C8-BF11-3A114042C151}"/>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2595211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733797"/>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729253"/>
            <a:ext cx="3474720" cy="4061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4358640" y="1733797"/>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2EC4D44-4A53-41D3-8C59-04C89173B82B}"/>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5434E3D2-21FE-4821-84C7-F37A9A655F4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9" name="Content Placeholder 2">
            <a:extLst>
              <a:ext uri="{FF2B5EF4-FFF2-40B4-BE49-F238E27FC236}">
                <a16:creationId xmlns:a16="http://schemas.microsoft.com/office/drawing/2014/main" id="{8015B0B8-50D2-412B-A219-CC1D4710273C}"/>
              </a:ext>
            </a:extLst>
          </p:cNvPr>
          <p:cNvSpPr>
            <a:spLocks noGrp="1"/>
          </p:cNvSpPr>
          <p:nvPr>
            <p:ph sz="quarter" idx="26"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4681508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Bottom Two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6205728" y="2958660"/>
            <a:ext cx="5148072" cy="2971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725735"/>
            <a:ext cx="10515600" cy="11978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58660"/>
            <a:ext cx="514807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D3272883-C5F6-453F-B642-5AEA9FCD1997}"/>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925BA8CE-14C6-4487-821D-849D15E3017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9" name="Content Placeholder 2">
            <a:extLst>
              <a:ext uri="{FF2B5EF4-FFF2-40B4-BE49-F238E27FC236}">
                <a16:creationId xmlns:a16="http://schemas.microsoft.com/office/drawing/2014/main" id="{EAE45BE9-3698-4967-BDA2-0447099F1709}"/>
              </a:ext>
            </a:extLst>
          </p:cNvPr>
          <p:cNvSpPr>
            <a:spLocks noGrp="1"/>
          </p:cNvSpPr>
          <p:nvPr>
            <p:ph sz="quarter" idx="26"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4438462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Bottom Three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2806167"/>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713398"/>
            <a:ext cx="10515600" cy="1092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806167"/>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2806167"/>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4E81A263-0818-47C6-8419-B105D8EC142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1E4EFF03-7379-4634-8CE7-1E50B37A21D1}"/>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0" name="Content Placeholder 2">
            <a:extLst>
              <a:ext uri="{FF2B5EF4-FFF2-40B4-BE49-F238E27FC236}">
                <a16:creationId xmlns:a16="http://schemas.microsoft.com/office/drawing/2014/main" id="{6821E5A8-CE72-4AAA-9CA5-D7AC28912E3F}"/>
              </a:ext>
            </a:extLst>
          </p:cNvPr>
          <p:cNvSpPr>
            <a:spLocks noGrp="1"/>
          </p:cNvSpPr>
          <p:nvPr>
            <p:ph sz="quarter" idx="26"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762534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Column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996950"/>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1662249"/>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662248"/>
            <a:ext cx="3474720" cy="365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79080" y="1662247"/>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8200" y="5315607"/>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8640" y="5334000"/>
            <a:ext cx="3474720"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75037" y="5334000"/>
            <a:ext cx="3478763"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Footer Placeholder 4">
            <a:extLst>
              <a:ext uri="{FF2B5EF4-FFF2-40B4-BE49-F238E27FC236}">
                <a16:creationId xmlns:a16="http://schemas.microsoft.com/office/drawing/2014/main" id="{A4D04F55-BE80-4059-BF8A-6F702ADB4413}"/>
              </a:ext>
            </a:extLst>
          </p:cNvPr>
          <p:cNvSpPr>
            <a:spLocks noGrp="1"/>
          </p:cNvSpPr>
          <p:nvPr>
            <p:ph type="ftr" sz="quarter" idx="17"/>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2" name="Slide Number Placeholder 5">
            <a:extLst>
              <a:ext uri="{FF2B5EF4-FFF2-40B4-BE49-F238E27FC236}">
                <a16:creationId xmlns:a16="http://schemas.microsoft.com/office/drawing/2014/main" id="{706B4632-E0C2-463B-8EB6-1D869E087FA6}"/>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6" name="Content Placeholder 2">
            <a:extLst>
              <a:ext uri="{FF2B5EF4-FFF2-40B4-BE49-F238E27FC236}">
                <a16:creationId xmlns:a16="http://schemas.microsoft.com/office/drawing/2014/main" id="{DF47684B-2256-4B2A-90EB-DE69FA432264}"/>
              </a:ext>
            </a:extLst>
          </p:cNvPr>
          <p:cNvSpPr>
            <a:spLocks noGrp="1"/>
          </p:cNvSpPr>
          <p:nvPr>
            <p:ph sz="quarter" idx="26"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9008811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Columns and 2 Row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996950"/>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41248" y="1541383"/>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541383"/>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82128" y="1541383"/>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41248" y="5334000"/>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0882" y="5334000"/>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82128" y="5334000"/>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2">
            <a:extLst>
              <a:ext uri="{FF2B5EF4-FFF2-40B4-BE49-F238E27FC236}">
                <a16:creationId xmlns:a16="http://schemas.microsoft.com/office/drawing/2014/main" id="{5CA77C8D-4613-8845-985D-FCB670E2C17C}"/>
              </a:ext>
            </a:extLst>
          </p:cNvPr>
          <p:cNvSpPr>
            <a:spLocks noGrp="1"/>
          </p:cNvSpPr>
          <p:nvPr>
            <p:ph type="body" idx="17"/>
          </p:nvPr>
        </p:nvSpPr>
        <p:spPr>
          <a:xfrm>
            <a:off x="841248" y="3156308"/>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4">
            <a:extLst>
              <a:ext uri="{FF2B5EF4-FFF2-40B4-BE49-F238E27FC236}">
                <a16:creationId xmlns:a16="http://schemas.microsoft.com/office/drawing/2014/main" id="{9ACC2017-E855-D94A-8292-EDAF9ACDEF26}"/>
              </a:ext>
            </a:extLst>
          </p:cNvPr>
          <p:cNvSpPr>
            <a:spLocks noGrp="1"/>
          </p:cNvSpPr>
          <p:nvPr>
            <p:ph type="body" sz="quarter" idx="18"/>
          </p:nvPr>
        </p:nvSpPr>
        <p:spPr>
          <a:xfrm>
            <a:off x="4350882" y="3156308"/>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4">
            <a:extLst>
              <a:ext uri="{FF2B5EF4-FFF2-40B4-BE49-F238E27FC236}">
                <a16:creationId xmlns:a16="http://schemas.microsoft.com/office/drawing/2014/main" id="{9ACC2017-E855-D94A-8292-EDAF9ACDEF26}"/>
              </a:ext>
            </a:extLst>
          </p:cNvPr>
          <p:cNvSpPr>
            <a:spLocks noGrp="1"/>
          </p:cNvSpPr>
          <p:nvPr>
            <p:ph type="body" sz="quarter" idx="19"/>
          </p:nvPr>
        </p:nvSpPr>
        <p:spPr>
          <a:xfrm>
            <a:off x="7882128" y="3156308"/>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2">
            <a:extLst>
              <a:ext uri="{FF2B5EF4-FFF2-40B4-BE49-F238E27FC236}">
                <a16:creationId xmlns:a16="http://schemas.microsoft.com/office/drawing/2014/main" id="{9513AD8B-907E-B14A-9014-DF9D442D1E87}"/>
              </a:ext>
            </a:extLst>
          </p:cNvPr>
          <p:cNvSpPr>
            <a:spLocks noGrp="1"/>
          </p:cNvSpPr>
          <p:nvPr>
            <p:ph sz="half" idx="20"/>
          </p:nvPr>
        </p:nvSpPr>
        <p:spPr>
          <a:xfrm>
            <a:off x="841248" y="3719455"/>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9513AD8B-907E-B14A-9014-DF9D442D1E87}"/>
              </a:ext>
            </a:extLst>
          </p:cNvPr>
          <p:cNvSpPr>
            <a:spLocks noGrp="1"/>
          </p:cNvSpPr>
          <p:nvPr>
            <p:ph sz="half" idx="21"/>
          </p:nvPr>
        </p:nvSpPr>
        <p:spPr>
          <a:xfrm>
            <a:off x="4358640" y="3719455"/>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9513AD8B-907E-B14A-9014-DF9D442D1E87}"/>
              </a:ext>
            </a:extLst>
          </p:cNvPr>
          <p:cNvSpPr>
            <a:spLocks noGrp="1"/>
          </p:cNvSpPr>
          <p:nvPr>
            <p:ph sz="half" idx="22"/>
          </p:nvPr>
        </p:nvSpPr>
        <p:spPr>
          <a:xfrm>
            <a:off x="7882128" y="3719455"/>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Footer Placeholder 4">
            <a:extLst>
              <a:ext uri="{FF2B5EF4-FFF2-40B4-BE49-F238E27FC236}">
                <a16:creationId xmlns:a16="http://schemas.microsoft.com/office/drawing/2014/main" id="{16936372-A19F-455C-B945-16E5A35B7510}"/>
              </a:ext>
            </a:extLst>
          </p:cNvPr>
          <p:cNvSpPr>
            <a:spLocks noGrp="1"/>
          </p:cNvSpPr>
          <p:nvPr>
            <p:ph type="ftr" sz="quarter" idx="2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9" name="Slide Number Placeholder 5">
            <a:extLst>
              <a:ext uri="{FF2B5EF4-FFF2-40B4-BE49-F238E27FC236}">
                <a16:creationId xmlns:a16="http://schemas.microsoft.com/office/drawing/2014/main" id="{8B0ABDF7-8194-447D-A272-1A3DC021677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22" name="Content Placeholder 2">
            <a:extLst>
              <a:ext uri="{FF2B5EF4-FFF2-40B4-BE49-F238E27FC236}">
                <a16:creationId xmlns:a16="http://schemas.microsoft.com/office/drawing/2014/main" id="{DF452EFC-DC64-40FE-B798-401CDBAA67D0}"/>
              </a:ext>
            </a:extLst>
          </p:cNvPr>
          <p:cNvSpPr>
            <a:spLocks noGrp="1"/>
          </p:cNvSpPr>
          <p:nvPr>
            <p:ph sz="quarter" idx="26"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869773312"/>
      </p:ext>
    </p:extLst>
  </p:cSld>
  <p:clrMapOvr>
    <a:masterClrMapping/>
  </p:clrMapOvr>
  <p:extLst>
    <p:ext uri="{DCECCB84-F9BA-43D5-87BE-67443E8EF086}">
      <p15:sldGuideLst xmlns:p15="http://schemas.microsoft.com/office/powerpoint/2012/main">
        <p15:guide id="1" orient="horz" pos="252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7899-E73B-4BF9-A6F6-10BDBA8425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B12140-12DE-4EFB-AB1A-A5EAB1EF41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D305A53-3690-46D2-A104-5A1EEDF081D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3FC9C7AF-C253-42E7-B992-6028FA2225C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D267B3AF-9A50-498B-BDE5-0A6899833032}"/>
              </a:ext>
            </a:extLst>
          </p:cNvPr>
          <p:cNvSpPr>
            <a:spLocks noGrp="1"/>
          </p:cNvSpPr>
          <p:nvPr>
            <p:ph sz="quarter" idx="26"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3550835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E3BB56-D9D7-483D-B6AE-4CD0E22D42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2D5739-7C4F-4F55-8B39-9D9B57482A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F880194F-5426-44AE-8F73-1EED5432429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09B7EBA2-D578-4400-BB2D-8C170D8B55E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96686FD0-0CB5-4160-AC34-A41259843B9F}"/>
              </a:ext>
            </a:extLst>
          </p:cNvPr>
          <p:cNvSpPr>
            <a:spLocks noGrp="1"/>
          </p:cNvSpPr>
          <p:nvPr>
            <p:ph sz="quarter" idx="26"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3734024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56971F-55C4-AA40-957D-5F99CD4A6757}" type="datetime1">
              <a:rPr lang="en-US" smtClean="0"/>
              <a:t>3/24/2022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2498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78D9A-1B8D-4BC8-AABA-60BC5F18A4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47C301-19D6-48B3-BC89-821537A470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DD4E10-A2FE-4B28-825E-3874C759B4D6}"/>
              </a:ext>
            </a:extLst>
          </p:cNvPr>
          <p:cNvSpPr>
            <a:spLocks noGrp="1"/>
          </p:cNvSpPr>
          <p:nvPr>
            <p:ph type="dt" sz="half" idx="10"/>
          </p:nvPr>
        </p:nvSpPr>
        <p:spPr/>
        <p:txBody>
          <a:bodyPr/>
          <a:lstStyle/>
          <a:p>
            <a:fld id="{E108FBC8-212B-485C-959E-56AB5FFA8365}" type="datetimeFigureOut">
              <a:rPr lang="en-US" smtClean="0"/>
              <a:t>3/24/2022</a:t>
            </a:fld>
            <a:endParaRPr lang="en-US"/>
          </a:p>
        </p:txBody>
      </p:sp>
      <p:sp>
        <p:nvSpPr>
          <p:cNvPr id="5" name="Footer Placeholder 4">
            <a:extLst>
              <a:ext uri="{FF2B5EF4-FFF2-40B4-BE49-F238E27FC236}">
                <a16:creationId xmlns:a16="http://schemas.microsoft.com/office/drawing/2014/main" id="{17D20DDF-72B8-4F8D-A0B3-793F7ACD13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E8BB2C-DBA4-484F-B5EF-9383A29D9DCC}"/>
              </a:ext>
            </a:extLst>
          </p:cNvPr>
          <p:cNvSpPr>
            <a:spLocks noGrp="1"/>
          </p:cNvSpPr>
          <p:nvPr>
            <p:ph type="sldNum" sz="quarter" idx="12"/>
          </p:nvPr>
        </p:nvSpPr>
        <p:spPr/>
        <p:txBody>
          <a:bodyPr/>
          <a:lstStyle/>
          <a:p>
            <a:fld id="{41251B42-09EC-4C66-8B11-8B86708F6C2C}" type="slidenum">
              <a:rPr lang="en-US" smtClean="0"/>
              <a:t>‹#›</a:t>
            </a:fld>
            <a:endParaRPr lang="en-US"/>
          </a:p>
        </p:txBody>
      </p:sp>
    </p:spTree>
    <p:extLst>
      <p:ext uri="{BB962C8B-B14F-4D97-AF65-F5344CB8AC3E}">
        <p14:creationId xmlns:p14="http://schemas.microsoft.com/office/powerpoint/2010/main" val="15286776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443BB4-2A7C-5C48-B3C9-7B2E1D6D7611}" type="datetime1">
              <a:rPr lang="en-US" smtClean="0"/>
              <a:t>3/24/2022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7313601-4295-4AC7-BB7E-1F6CA1D8245B}"/>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782636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1C3683-A134-4A73-87DC-7E4AA575ED41}"/>
              </a:ext>
            </a:extLst>
          </p:cNvPr>
          <p:cNvSpPr>
            <a:spLocks noGrp="1"/>
          </p:cNvSpPr>
          <p:nvPr>
            <p:ph type="body" idx="1"/>
          </p:nvPr>
        </p:nvSpPr>
        <p:spPr>
          <a:xfrm>
            <a:off x="831850" y="3581400"/>
            <a:ext cx="10515600" cy="1500187"/>
          </a:xfrm>
        </p:spPr>
        <p:txBody>
          <a:bodyPr vert="horz" lIns="91440" tIns="45720" rIns="91440" bIns="45720" rtlCol="0">
            <a:normAutofit/>
          </a:bodyPr>
          <a:lstStyle>
            <a:lvl1pPr>
              <a:defRPr lang="en-US" sz="2400" smtClean="0"/>
            </a:lvl1pPr>
          </a:lstStyle>
          <a:p>
            <a:pPr marL="0" lvl="0" indent="0">
              <a:buNone/>
            </a:pPr>
            <a:r>
              <a:rPr lang="en-US"/>
              <a:t>Click to edit Master text styles</a:t>
            </a:r>
          </a:p>
        </p:txBody>
      </p:sp>
      <p:sp>
        <p:nvSpPr>
          <p:cNvPr id="14" name="Footer Placeholder 4">
            <a:extLst>
              <a:ext uri="{FF2B5EF4-FFF2-40B4-BE49-F238E27FC236}">
                <a16:creationId xmlns:a16="http://schemas.microsoft.com/office/drawing/2014/main" id="{7B563618-9649-4CEA-804C-6869F5CE4776}"/>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B3AA7267-3EF8-4D0F-A809-7F7DE091B38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4" name="Title 3">
            <a:extLst>
              <a:ext uri="{FF2B5EF4-FFF2-40B4-BE49-F238E27FC236}">
                <a16:creationId xmlns:a16="http://schemas.microsoft.com/office/drawing/2014/main" id="{5EAF8300-918A-433D-BF68-25467BF04EFF}"/>
              </a:ext>
            </a:extLst>
          </p:cNvPr>
          <p:cNvSpPr>
            <a:spLocks noGrp="1"/>
          </p:cNvSpPr>
          <p:nvPr>
            <p:ph type="title"/>
          </p:nvPr>
        </p:nvSpPr>
        <p:spPr>
          <a:xfrm>
            <a:off x="838200" y="1143000"/>
            <a:ext cx="10515600" cy="2286000"/>
          </a:xfrm>
        </p:spPr>
        <p:txBody>
          <a:bodyPr vert="horz" lIns="91440" tIns="45720" rIns="91440" bIns="45720" rtlCol="0" anchor="b">
            <a:normAutofit/>
          </a:bodyPr>
          <a:lstStyle>
            <a:lvl1pPr>
              <a:defRPr lang="en-US" sz="6000"/>
            </a:lvl1pPr>
          </a:lstStyle>
          <a:p>
            <a:pPr lvl="0"/>
            <a:r>
              <a:rPr lang="en-US"/>
              <a:t>Click to edit Master title style</a:t>
            </a:r>
          </a:p>
        </p:txBody>
      </p:sp>
    </p:spTree>
    <p:extLst>
      <p:ext uri="{BB962C8B-B14F-4D97-AF65-F5344CB8AC3E}">
        <p14:creationId xmlns:p14="http://schemas.microsoft.com/office/powerpoint/2010/main" val="738165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10CF-49A2-4213-97AF-DA25A21C4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04EFA5-E202-4E6C-A5F1-B4F64977E91C}"/>
              </a:ext>
            </a:extLst>
          </p:cNvPr>
          <p:cNvSpPr>
            <a:spLocks noGrp="1"/>
          </p:cNvSpPr>
          <p:nvPr>
            <p:ph sz="half" idx="1"/>
          </p:nvPr>
        </p:nvSpPr>
        <p:spPr>
          <a:xfrm>
            <a:off x="838200" y="1825625"/>
            <a:ext cx="5181600" cy="3965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59B317-CF0E-4FCD-85DA-95449264C78C}"/>
              </a:ext>
            </a:extLst>
          </p:cNvPr>
          <p:cNvSpPr>
            <a:spLocks noGrp="1"/>
          </p:cNvSpPr>
          <p:nvPr>
            <p:ph sz="half" idx="2"/>
          </p:nvPr>
        </p:nvSpPr>
        <p:spPr>
          <a:xfrm>
            <a:off x="6172200" y="1825625"/>
            <a:ext cx="5181600" cy="3965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7460A1F4-B644-4380-85F1-4B428976B7AA}"/>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C0D80D14-F6EE-4B45-9F5F-4118C5C710C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5CE62D30-09A4-4CE8-8971-71A5850392AB}"/>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807711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4ACC6-4AF3-494E-9FF4-3D6976BB4EBA}"/>
              </a:ext>
            </a:extLst>
          </p:cNvPr>
          <p:cNvSpPr>
            <a:spLocks noGrp="1"/>
          </p:cNvSpPr>
          <p:nvPr>
            <p:ph type="title"/>
          </p:nvPr>
        </p:nvSpPr>
        <p:spPr>
          <a:xfrm>
            <a:off x="839788" y="365125"/>
            <a:ext cx="10515600" cy="996950"/>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8E2F7C-6BF2-447E-A81B-90B3223CC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328602-84F3-432E-BE21-83160E9B91F0}"/>
              </a:ext>
            </a:extLst>
          </p:cNvPr>
          <p:cNvSpPr>
            <a:spLocks noGrp="1"/>
          </p:cNvSpPr>
          <p:nvPr>
            <p:ph sz="half" idx="2"/>
          </p:nvPr>
        </p:nvSpPr>
        <p:spPr>
          <a:xfrm>
            <a:off x="839788" y="2505075"/>
            <a:ext cx="5157787" cy="3286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5E86F-75AC-4737-88D2-678EE1F81F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6E115B-0FC4-454F-98C3-C635F8E4D28D}"/>
              </a:ext>
            </a:extLst>
          </p:cNvPr>
          <p:cNvSpPr>
            <a:spLocks noGrp="1"/>
          </p:cNvSpPr>
          <p:nvPr>
            <p:ph sz="quarter" idx="4"/>
          </p:nvPr>
        </p:nvSpPr>
        <p:spPr>
          <a:xfrm>
            <a:off x="6172200" y="2505075"/>
            <a:ext cx="5183188" cy="3286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4">
            <a:extLst>
              <a:ext uri="{FF2B5EF4-FFF2-40B4-BE49-F238E27FC236}">
                <a16:creationId xmlns:a16="http://schemas.microsoft.com/office/drawing/2014/main" id="{36E4F578-7476-4C5C-9ADC-184BAF2186DF}"/>
              </a:ext>
            </a:extLst>
          </p:cNvPr>
          <p:cNvSpPr>
            <a:spLocks noGrp="1"/>
          </p:cNvSpPr>
          <p:nvPr>
            <p:ph type="ftr" sz="quarter" idx="10"/>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A490FDD9-2294-4002-A71D-6A2728037810}"/>
              </a:ext>
            </a:extLst>
          </p:cNvPr>
          <p:cNvSpPr>
            <a:spLocks noGrp="1"/>
          </p:cNvSpPr>
          <p:nvPr>
            <p:ph type="sldNum" sz="quarter" idx="11"/>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9" name="Content Placeholder 2">
            <a:extLst>
              <a:ext uri="{FF2B5EF4-FFF2-40B4-BE49-F238E27FC236}">
                <a16:creationId xmlns:a16="http://schemas.microsoft.com/office/drawing/2014/main" id="{516C8529-BADB-435E-972B-35B7B8567786}"/>
              </a:ext>
            </a:extLst>
          </p:cNvPr>
          <p:cNvSpPr>
            <a:spLocks noGrp="1"/>
          </p:cNvSpPr>
          <p:nvPr>
            <p:ph sz="quarter" idx="12"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4035938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5" name="Content Placeholder 2">
            <a:extLst>
              <a:ext uri="{FF2B5EF4-FFF2-40B4-BE49-F238E27FC236}">
                <a16:creationId xmlns:a16="http://schemas.microsoft.com/office/drawing/2014/main" id="{8550974E-2E77-41E0-B85E-DEB080FC00C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195063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onsor and Advisor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Sponsor and Advisor</a:t>
            </a:r>
          </a:p>
        </p:txBody>
      </p:sp>
      <p:sp>
        <p:nvSpPr>
          <p:cNvPr id="3" name="Footer Placeholder 2">
            <a:extLst>
              <a:ext uri="{FF2B5EF4-FFF2-40B4-BE49-F238E27FC236}">
                <a16:creationId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id="{2E7B6735-E21D-4383-BF36-FFDFA7CC38C9}"/>
              </a:ext>
            </a:extLst>
          </p:cNvPr>
          <p:cNvSpPr>
            <a:spLocks noGrp="1" noChangeAspect="1"/>
          </p:cNvSpPr>
          <p:nvPr userDrawn="1">
            <p:ph type="pic" sz="quarter" idx="12" hasCustomPrompt="1"/>
          </p:nvPr>
        </p:nvSpPr>
        <p:spPr>
          <a:xfrm>
            <a:off x="3153949" y="2912764"/>
            <a:ext cx="1374005" cy="2061006"/>
          </a:xfrm>
        </p:spPr>
        <p:txBody>
          <a:bodyPr>
            <a:normAutofit/>
          </a:bodyPr>
          <a:lstStyle>
            <a:lvl1pPr>
              <a:defRPr sz="1600"/>
            </a:lvl1pPr>
          </a:lstStyle>
          <a:p>
            <a:r>
              <a:rPr lang="en-US"/>
              <a:t>Add Sponsors Photo</a:t>
            </a:r>
          </a:p>
        </p:txBody>
      </p:sp>
      <p:sp>
        <p:nvSpPr>
          <p:cNvPr id="13" name="Text Placeholder 12">
            <a:extLst>
              <a:ext uri="{FF2B5EF4-FFF2-40B4-BE49-F238E27FC236}">
                <a16:creationId xmlns:a16="http://schemas.microsoft.com/office/drawing/2014/main" id="{467111BF-3B41-4BC7-882B-A6C58C7A632C}"/>
              </a:ext>
            </a:extLst>
          </p:cNvPr>
          <p:cNvSpPr>
            <a:spLocks noGrp="1"/>
          </p:cNvSpPr>
          <p:nvPr userDrawn="1">
            <p:ph type="body" sz="quarter" idx="13" hasCustomPrompt="1"/>
          </p:nvPr>
        </p:nvSpPr>
        <p:spPr>
          <a:xfrm>
            <a:off x="2623885" y="5063314"/>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Engineering mentor’s name and title</a:t>
            </a:r>
          </a:p>
        </p:txBody>
      </p:sp>
      <p:sp>
        <p:nvSpPr>
          <p:cNvPr id="18" name="Picture Placeholder 10">
            <a:extLst>
              <a:ext uri="{FF2B5EF4-FFF2-40B4-BE49-F238E27FC236}">
                <a16:creationId xmlns:a16="http://schemas.microsoft.com/office/drawing/2014/main" id="{B8E041AA-5F33-4AAA-B332-1DAA4D27C4B8}"/>
              </a:ext>
            </a:extLst>
          </p:cNvPr>
          <p:cNvSpPr>
            <a:spLocks noGrp="1" noChangeAspect="1"/>
          </p:cNvSpPr>
          <p:nvPr userDrawn="1">
            <p:ph type="pic" sz="quarter" idx="18" hasCustomPrompt="1"/>
          </p:nvPr>
        </p:nvSpPr>
        <p:spPr>
          <a:xfrm>
            <a:off x="7577816" y="2912764"/>
            <a:ext cx="1374005" cy="2061006"/>
          </a:xfrm>
        </p:spPr>
        <p:txBody>
          <a:bodyPr>
            <a:normAutofit/>
          </a:bodyPr>
          <a:lstStyle>
            <a:lvl1pPr>
              <a:defRPr sz="1600"/>
            </a:lvl1pPr>
          </a:lstStyle>
          <a:p>
            <a:r>
              <a:rPr lang="en-US"/>
              <a:t>Add Academic Advisors Photo</a:t>
            </a:r>
          </a:p>
        </p:txBody>
      </p:sp>
      <p:sp>
        <p:nvSpPr>
          <p:cNvPr id="19" name="Picture Placeholder 10">
            <a:extLst>
              <a:ext uri="{FF2B5EF4-FFF2-40B4-BE49-F238E27FC236}">
                <a16:creationId xmlns:a16="http://schemas.microsoft.com/office/drawing/2014/main" id="{5B8A992F-CF95-4AE0-A036-BE27B0E18FE5}"/>
              </a:ext>
            </a:extLst>
          </p:cNvPr>
          <p:cNvSpPr>
            <a:spLocks noGrp="1"/>
          </p:cNvSpPr>
          <p:nvPr userDrawn="1">
            <p:ph type="pic" sz="quarter" idx="19" hasCustomPrompt="1"/>
          </p:nvPr>
        </p:nvSpPr>
        <p:spPr>
          <a:xfrm>
            <a:off x="2623885" y="1451620"/>
            <a:ext cx="6858000" cy="1371600"/>
          </a:xfrm>
        </p:spPr>
        <p:txBody>
          <a:bodyPr>
            <a:normAutofit/>
          </a:bodyPr>
          <a:lstStyle>
            <a:lvl1pPr>
              <a:defRPr sz="2000"/>
            </a:lvl1pPr>
          </a:lstStyle>
          <a:p>
            <a:r>
              <a:rPr lang="en-US"/>
              <a:t>Add Sponsors Logo (note: either the place holder or the logo may need to be resized to accommodate the correct aspect ratio of the image.)</a:t>
            </a:r>
          </a:p>
        </p:txBody>
      </p:sp>
      <p:sp>
        <p:nvSpPr>
          <p:cNvPr id="12" name="Text Placeholder 12">
            <a:extLst>
              <a:ext uri="{FF2B5EF4-FFF2-40B4-BE49-F238E27FC236}">
                <a16:creationId xmlns:a16="http://schemas.microsoft.com/office/drawing/2014/main" id="{F7272C54-5A6D-4724-8B95-EDB6DC6A0B18}"/>
              </a:ext>
            </a:extLst>
          </p:cNvPr>
          <p:cNvSpPr>
            <a:spLocks noGrp="1"/>
          </p:cNvSpPr>
          <p:nvPr>
            <p:ph type="body" sz="quarter" idx="20" hasCustomPrompt="1"/>
          </p:nvPr>
        </p:nvSpPr>
        <p:spPr>
          <a:xfrm>
            <a:off x="7047752" y="5098443"/>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Academic advisor’s name and title</a:t>
            </a:r>
          </a:p>
        </p:txBody>
      </p:sp>
      <p:sp>
        <p:nvSpPr>
          <p:cNvPr id="10" name="Content Placeholder 2">
            <a:extLst>
              <a:ext uri="{FF2B5EF4-FFF2-40B4-BE49-F238E27FC236}">
                <a16:creationId xmlns:a16="http://schemas.microsoft.com/office/drawing/2014/main" id="{B1153B0A-578D-4BCA-9464-061BC0583A50}"/>
              </a:ext>
            </a:extLst>
          </p:cNvPr>
          <p:cNvSpPr>
            <a:spLocks noGrp="1"/>
          </p:cNvSpPr>
          <p:nvPr>
            <p:ph sz="quarter" idx="2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969843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Team Intr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id="{2E7B6735-E21D-4383-BF36-FFDFA7CC38C9}"/>
              </a:ext>
            </a:extLst>
          </p:cNvPr>
          <p:cNvSpPr>
            <a:spLocks noGrp="1" noChangeAspect="1"/>
          </p:cNvSpPr>
          <p:nvPr userDrawn="1">
            <p:ph type="pic" sz="quarter" idx="12" hasCustomPrompt="1"/>
          </p:nvPr>
        </p:nvSpPr>
        <p:spPr>
          <a:xfrm>
            <a:off x="1709485" y="1759302"/>
            <a:ext cx="1828800" cy="2743200"/>
          </a:xfrm>
        </p:spPr>
        <p:txBody>
          <a:bodyPr>
            <a:normAutofit/>
          </a:bodyPr>
          <a:lstStyle>
            <a:lvl1pPr>
              <a:defRPr sz="2000"/>
            </a:lvl1pPr>
          </a:lstStyle>
          <a:p>
            <a:r>
              <a:rPr lang="en-US"/>
              <a:t>Add Professional Headshot</a:t>
            </a:r>
          </a:p>
        </p:txBody>
      </p:sp>
      <p:sp>
        <p:nvSpPr>
          <p:cNvPr id="13" name="Text Placeholder 12">
            <a:extLst>
              <a:ext uri="{FF2B5EF4-FFF2-40B4-BE49-F238E27FC236}">
                <a16:creationId xmlns:a16="http://schemas.microsoft.com/office/drawing/2014/main" id="{467111BF-3B41-4BC7-882B-A6C58C7A632C}"/>
              </a:ext>
            </a:extLst>
          </p:cNvPr>
          <p:cNvSpPr>
            <a:spLocks noGrp="1"/>
          </p:cNvSpPr>
          <p:nvPr userDrawn="1">
            <p:ph type="body" sz="quarter" idx="13" hasCustomPrompt="1"/>
          </p:nvPr>
        </p:nvSpPr>
        <p:spPr>
          <a:xfrm>
            <a:off x="1698138"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6" name="Text Placeholder 12">
            <a:extLst>
              <a:ext uri="{FF2B5EF4-FFF2-40B4-BE49-F238E27FC236}">
                <a16:creationId xmlns:a16="http://schemas.microsoft.com/office/drawing/2014/main" id="{A88CC144-05AD-4141-B9BC-438D9983CC35}"/>
              </a:ext>
            </a:extLst>
          </p:cNvPr>
          <p:cNvSpPr>
            <a:spLocks noGrp="1"/>
          </p:cNvSpPr>
          <p:nvPr userDrawn="1">
            <p:ph type="body" sz="quarter" idx="16" hasCustomPrompt="1"/>
          </p:nvPr>
        </p:nvSpPr>
        <p:spPr>
          <a:xfrm>
            <a:off x="5179144"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a16="http://schemas.microsoft.com/office/drawing/2014/main" id="{4BA7CC36-2AE1-4601-A462-AC681EC05267}"/>
              </a:ext>
            </a:extLst>
          </p:cNvPr>
          <p:cNvSpPr>
            <a:spLocks noGrp="1"/>
          </p:cNvSpPr>
          <p:nvPr userDrawn="1">
            <p:ph type="body" sz="quarter" idx="17" hasCustomPrompt="1"/>
          </p:nvPr>
        </p:nvSpPr>
        <p:spPr>
          <a:xfrm>
            <a:off x="8660150"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a16="http://schemas.microsoft.com/office/drawing/2014/main" id="{B8E041AA-5F33-4AAA-B332-1DAA4D27C4B8}"/>
              </a:ext>
            </a:extLst>
          </p:cNvPr>
          <p:cNvSpPr>
            <a:spLocks noGrp="1" noChangeAspect="1"/>
          </p:cNvSpPr>
          <p:nvPr userDrawn="1">
            <p:ph type="pic" sz="quarter" idx="18" hasCustomPrompt="1"/>
          </p:nvPr>
        </p:nvSpPr>
        <p:spPr>
          <a:xfrm>
            <a:off x="5179144" y="1759302"/>
            <a:ext cx="1828800" cy="2743200"/>
          </a:xfrm>
        </p:spPr>
        <p:txBody>
          <a:bodyPr>
            <a:normAutofit/>
          </a:bodyPr>
          <a:lstStyle>
            <a:lvl1pPr>
              <a:defRPr sz="2000"/>
            </a:lvl1pPr>
          </a:lstStyle>
          <a:p>
            <a:r>
              <a:rPr lang="en-US"/>
              <a:t>Add Professional Headshot</a:t>
            </a:r>
          </a:p>
        </p:txBody>
      </p:sp>
      <p:sp>
        <p:nvSpPr>
          <p:cNvPr id="19" name="Picture Placeholder 10">
            <a:extLst>
              <a:ext uri="{FF2B5EF4-FFF2-40B4-BE49-F238E27FC236}">
                <a16:creationId xmlns:a16="http://schemas.microsoft.com/office/drawing/2014/main" id="{5B8A992F-CF95-4AE0-A036-BE27B0E18FE5}"/>
              </a:ext>
            </a:extLst>
          </p:cNvPr>
          <p:cNvSpPr>
            <a:spLocks noGrp="1" noChangeAspect="1"/>
          </p:cNvSpPr>
          <p:nvPr userDrawn="1">
            <p:ph type="pic" sz="quarter" idx="19" hasCustomPrompt="1"/>
          </p:nvPr>
        </p:nvSpPr>
        <p:spPr>
          <a:xfrm>
            <a:off x="8648803" y="1759302"/>
            <a:ext cx="1828800" cy="2743200"/>
          </a:xfrm>
        </p:spPr>
        <p:txBody>
          <a:bodyPr>
            <a:normAutofit/>
          </a:bodyPr>
          <a:lstStyle>
            <a:lvl1pPr>
              <a:defRPr sz="2000"/>
            </a:lvl1pPr>
          </a:lstStyle>
          <a:p>
            <a:r>
              <a:rPr lang="en-US"/>
              <a:t>Add Professional Headshot</a:t>
            </a:r>
          </a:p>
        </p:txBody>
      </p:sp>
      <p:sp>
        <p:nvSpPr>
          <p:cNvPr id="12" name="Content Placeholder 2">
            <a:extLst>
              <a:ext uri="{FF2B5EF4-FFF2-40B4-BE49-F238E27FC236}">
                <a16:creationId xmlns:a16="http://schemas.microsoft.com/office/drawing/2014/main" id="{861F2ED4-CDD9-4348-9440-B3CF9E8DFB8E}"/>
              </a:ext>
            </a:extLst>
          </p:cNvPr>
          <p:cNvSpPr>
            <a:spLocks noGrp="1"/>
          </p:cNvSpPr>
          <p:nvPr>
            <p:ph sz="quarter" idx="20"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160466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wmf"/></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C3CDBDC-C2F6-4CBB-8A2A-1FE18D18CEAE}"/>
              </a:ext>
            </a:extLst>
          </p:cNvPr>
          <p:cNvSpPr/>
          <p:nvPr userDrawn="1"/>
        </p:nvSpPr>
        <p:spPr>
          <a:xfrm>
            <a:off x="0" y="5943600"/>
            <a:ext cx="12192000" cy="914400"/>
          </a:xfrm>
          <a:prstGeom prst="rect">
            <a:avLst/>
          </a:prstGeom>
          <a:solidFill>
            <a:srgbClr val="B7B09C">
              <a:alpha val="5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53CA2C76-7C22-478F-8C60-B045B81E3397}"/>
              </a:ext>
            </a:extLst>
          </p:cNvPr>
          <p:cNvSpPr>
            <a:spLocks noGrp="1"/>
          </p:cNvSpPr>
          <p:nvPr>
            <p:ph type="body" idx="1"/>
          </p:nvPr>
        </p:nvSpPr>
        <p:spPr>
          <a:xfrm>
            <a:off x="838200" y="1497011"/>
            <a:ext cx="10515600" cy="42941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4AE1909E-E193-4A1E-8592-B70F4F308FFA}"/>
              </a:ext>
            </a:extLst>
          </p:cNvPr>
          <p:cNvSpPr>
            <a:spLocks noGrp="1"/>
          </p:cNvSpPr>
          <p:nvPr>
            <p:ph type="title"/>
          </p:nvPr>
        </p:nvSpPr>
        <p:spPr>
          <a:xfrm>
            <a:off x="838200" y="365126"/>
            <a:ext cx="10515600" cy="996950"/>
          </a:xfrm>
          <a:prstGeom prst="rect">
            <a:avLst/>
          </a:prstGeom>
        </p:spPr>
        <p:txBody>
          <a:bodyPr vert="horz" lIns="91440" tIns="45720" rIns="91440" bIns="45720" rtlCol="0" anchor="b">
            <a:normAutofit/>
          </a:bodyPr>
          <a:lstStyle/>
          <a:p>
            <a:r>
              <a:rPr lang="en-US"/>
              <a:t>Click to edit Master title style</a:t>
            </a:r>
          </a:p>
        </p:txBody>
      </p:sp>
      <p:pic>
        <p:nvPicPr>
          <p:cNvPr id="9" name="Picture 8">
            <a:extLst>
              <a:ext uri="{FF2B5EF4-FFF2-40B4-BE49-F238E27FC236}">
                <a16:creationId xmlns:a16="http://schemas.microsoft.com/office/drawing/2014/main" id="{9DE7E104-C647-4D90-BEBC-E4EFF847DEBF}"/>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204139" y="6153076"/>
            <a:ext cx="2149661" cy="495448"/>
          </a:xfrm>
          <a:prstGeom prst="rect">
            <a:avLst/>
          </a:prstGeom>
        </p:spPr>
      </p:pic>
      <p:sp>
        <p:nvSpPr>
          <p:cNvPr id="19" name="Footer Placeholder 4">
            <a:extLst>
              <a:ext uri="{FF2B5EF4-FFF2-40B4-BE49-F238E27FC236}">
                <a16:creationId xmlns:a16="http://schemas.microsoft.com/office/drawing/2014/main" id="{570C9E5D-3D11-4CEA-B225-546A0FD9A470}"/>
              </a:ext>
            </a:extLst>
          </p:cNvPr>
          <p:cNvSpPr>
            <a:spLocks noGrp="1"/>
          </p:cNvSpPr>
          <p:nvPr>
            <p:ph type="ftr" sz="quarter" idx="3"/>
          </p:nvPr>
        </p:nvSpPr>
        <p:spPr>
          <a:xfrm>
            <a:off x="4038600" y="621823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71ED141F-7A10-4EAF-AA91-0BACA62E5D08}"/>
              </a:ext>
            </a:extLst>
          </p:cNvPr>
          <p:cNvSpPr>
            <a:spLocks noGrp="1"/>
          </p:cNvSpPr>
          <p:nvPr>
            <p:ph type="sldNum" sz="quarter" idx="4"/>
          </p:nvPr>
        </p:nvSpPr>
        <p:spPr>
          <a:xfrm>
            <a:off x="11574780" y="6218238"/>
            <a:ext cx="502920"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5" name="TextBox 4">
            <a:extLst>
              <a:ext uri="{FF2B5EF4-FFF2-40B4-BE49-F238E27FC236}">
                <a16:creationId xmlns:a16="http://schemas.microsoft.com/office/drawing/2014/main" id="{3F13DF6F-8EBC-44DB-834C-7F7182F04FEB}"/>
              </a:ext>
            </a:extLst>
          </p:cNvPr>
          <p:cNvSpPr txBox="1"/>
          <p:nvPr/>
        </p:nvSpPr>
        <p:spPr>
          <a:xfrm>
            <a:off x="114300" y="6246912"/>
            <a:ext cx="3278462"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Department of Mechanical Engineering</a:t>
            </a:r>
          </a:p>
        </p:txBody>
      </p:sp>
    </p:spTree>
    <p:extLst>
      <p:ext uri="{BB962C8B-B14F-4D97-AF65-F5344CB8AC3E}">
        <p14:creationId xmlns:p14="http://schemas.microsoft.com/office/powerpoint/2010/main" val="3584914257"/>
      </p:ext>
    </p:extLst>
  </p:cSld>
  <p:clrMap bg1="lt1" tx1="dk1" bg2="lt2" tx2="dk2" accent1="accent1" accent2="accent2" accent3="accent3" accent4="accent4" accent5="accent5" accent6="accent6" hlink="hlink" folHlink="folHlink"/>
  <p:sldLayoutIdLst>
    <p:sldLayoutId id="2147483683" r:id="rId1"/>
    <p:sldLayoutId id="2147483689" r:id="rId2"/>
    <p:sldLayoutId id="2147483684" r:id="rId3"/>
    <p:sldLayoutId id="2147483685" r:id="rId4"/>
    <p:sldLayoutId id="2147483686" r:id="rId5"/>
    <p:sldLayoutId id="2147483687" r:id="rId6"/>
    <p:sldLayoutId id="2147483688" r:id="rId7"/>
    <p:sldLayoutId id="2147483708" r:id="rId8"/>
    <p:sldLayoutId id="2147483705" r:id="rId9"/>
    <p:sldLayoutId id="2147483704" r:id="rId10"/>
    <p:sldLayoutId id="2147483706" r:id="rId11"/>
    <p:sldLayoutId id="2147483707" r:id="rId12"/>
    <p:sldLayoutId id="2147483693" r:id="rId13"/>
    <p:sldLayoutId id="2147483690" r:id="rId14"/>
    <p:sldLayoutId id="2147483691" r:id="rId15"/>
    <p:sldLayoutId id="2147483692"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 id="2147483709" r:id="rId27"/>
    <p:sldLayoutId id="2147483710" r:id="rId28"/>
  </p:sldLayoutIdLst>
  <p:hf hdr="0" ftr="0" dt="0"/>
  <p:txStyles>
    <p:title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orient="horz" pos="72" userDrawn="1">
          <p15:clr>
            <a:srgbClr val="F26B43"/>
          </p15:clr>
        </p15:guide>
        <p15:guide id="11" orient="horz" pos="4248" userDrawn="1">
          <p15:clr>
            <a:srgbClr val="F26B43"/>
          </p15:clr>
        </p15:guide>
        <p15:guide id="12" pos="72" userDrawn="1">
          <p15:clr>
            <a:srgbClr val="F26B43"/>
          </p15:clr>
        </p15:guide>
        <p15:guide id="13" pos="7608" userDrawn="1">
          <p15:clr>
            <a:srgbClr val="F26B43"/>
          </p15:clr>
        </p15:guide>
        <p15:guide id="15" orient="horz" pos="3648" userDrawn="1">
          <p15:clr>
            <a:srgbClr val="F26B43"/>
          </p15:clr>
        </p15:guide>
        <p15:guide id="19" orient="horz" pos="2160" userDrawn="1">
          <p15:clr>
            <a:srgbClr val="F26B43"/>
          </p15:clr>
        </p15:guide>
        <p15:guide id="21" pos="3840" userDrawn="1">
          <p15:clr>
            <a:srgbClr val="F26B43"/>
          </p15:clr>
        </p15:guide>
        <p15:guide id="22" orient="horz" pos="23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9A36944E-2416-2146-BE06-FC39F0D673DC}" type="datetime1">
              <a:rPr lang="en-US" smtClean="0"/>
              <a:t>3/24/2022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55" r:id="rId1"/>
  </p:sldLayoutIdLst>
  <p:hf hdr="0" ftr="0" dt="0"/>
  <p:txStyles>
    <p:titleStyle>
      <a:lvl1pPr algn="ctr" defTabSz="609630" rtl="0" eaLnBrk="1" latinLnBrk="0" hangingPunct="1">
        <a:spcBef>
          <a:spcPct val="0"/>
        </a:spcBef>
        <a:buNone/>
        <a:defRPr sz="2900"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9.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18" Type="http://schemas.openxmlformats.org/officeDocument/2006/relationships/image" Target="../media/image35.png"/><Relationship Id="rId3" Type="http://schemas.openxmlformats.org/officeDocument/2006/relationships/image" Target="../media/image21.png"/><Relationship Id="rId21" Type="http://schemas.microsoft.com/office/2007/relationships/hdphoto" Target="../media/hdphoto4.wdp"/><Relationship Id="rId7" Type="http://schemas.openxmlformats.org/officeDocument/2006/relationships/image" Target="../media/image25.png"/><Relationship Id="rId12" Type="http://schemas.openxmlformats.org/officeDocument/2006/relationships/image" Target="../media/image30.svg"/><Relationship Id="rId17" Type="http://schemas.openxmlformats.org/officeDocument/2006/relationships/image" Target="../media/image34.svg"/><Relationship Id="rId2" Type="http://schemas.openxmlformats.org/officeDocument/2006/relationships/notesSlide" Target="../notesSlides/notesSlide12.xml"/><Relationship Id="rId16" Type="http://schemas.openxmlformats.org/officeDocument/2006/relationships/image" Target="../media/image33.png"/><Relationship Id="rId20" Type="http://schemas.openxmlformats.org/officeDocument/2006/relationships/image" Target="../media/image36.png"/><Relationship Id="rId1" Type="http://schemas.openxmlformats.org/officeDocument/2006/relationships/slideLayout" Target="../slideLayouts/slideLayout27.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5" Type="http://schemas.microsoft.com/office/2007/relationships/hdphoto" Target="../media/hdphoto2.wdp"/><Relationship Id="rId10" Type="http://schemas.openxmlformats.org/officeDocument/2006/relationships/image" Target="../media/image28.svg"/><Relationship Id="rId19" Type="http://schemas.microsoft.com/office/2007/relationships/hdphoto" Target="../media/hdphoto3.wdp"/><Relationship Id="rId4" Type="http://schemas.openxmlformats.org/officeDocument/2006/relationships/image" Target="../media/image22.svg"/><Relationship Id="rId9" Type="http://schemas.openxmlformats.org/officeDocument/2006/relationships/image" Target="../media/image27.png"/><Relationship Id="rId1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9.png"/><Relationship Id="rId7" Type="http://schemas.openxmlformats.org/officeDocument/2006/relationships/image" Target="../media/image36.png"/><Relationship Id="rId12" Type="http://schemas.microsoft.com/office/2007/relationships/hdphoto" Target="../media/hdphoto2.wdp"/><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image" Target="../media/image26.svg"/><Relationship Id="rId11" Type="http://schemas.openxmlformats.org/officeDocument/2006/relationships/image" Target="../media/image32.png"/><Relationship Id="rId5" Type="http://schemas.openxmlformats.org/officeDocument/2006/relationships/image" Target="../media/image25.png"/><Relationship Id="rId10" Type="http://schemas.openxmlformats.org/officeDocument/2006/relationships/image" Target="../media/image24.svg"/><Relationship Id="rId4" Type="http://schemas.openxmlformats.org/officeDocument/2006/relationships/image" Target="../media/image30.svg"/><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33.pn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image" Target="../media/image28.svg"/><Relationship Id="rId11" Type="http://schemas.microsoft.com/office/2007/relationships/hdphoto" Target="../media/hdphoto3.wdp"/><Relationship Id="rId5" Type="http://schemas.openxmlformats.org/officeDocument/2006/relationships/image" Target="../media/image27.png"/><Relationship Id="rId10" Type="http://schemas.openxmlformats.org/officeDocument/2006/relationships/image" Target="../media/image35.png"/><Relationship Id="rId4" Type="http://schemas.openxmlformats.org/officeDocument/2006/relationships/image" Target="../media/image34.sv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2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microsoft.com/office/2007/relationships/hdphoto" Target="../media/hdphoto7.wdp"/><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avi"/><Relationship Id="rId1" Type="http://schemas.microsoft.com/office/2007/relationships/media" Target="../media/media2.avi"/><Relationship Id="rId5" Type="http://schemas.openxmlformats.org/officeDocument/2006/relationships/image" Target="../media/image3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9.xml"/><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png"/><Relationship Id="rId9"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7.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7.jpeg"/><Relationship Id="rId5" Type="http://schemas.microsoft.com/office/2007/relationships/hdphoto" Target="../media/hdphoto1.wdp"/><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png"/><Relationship Id="rId7" Type="http://schemas.openxmlformats.org/officeDocument/2006/relationships/image" Target="../media/image560.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8.png"/><Relationship Id="rId10" Type="http://schemas.openxmlformats.org/officeDocument/2006/relationships/image" Target="../media/image580.png"/><Relationship Id="rId4" Type="http://schemas.openxmlformats.org/officeDocument/2006/relationships/image" Target="../media/image540.png"/><Relationship Id="rId9" Type="http://schemas.microsoft.com/office/2007/relationships/hdphoto" Target="../media/hdphoto8.wdp"/></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microsoft.com/office/2007/relationships/hdphoto" Target="../media/hdphoto10.wdp"/><Relationship Id="rId5" Type="http://schemas.openxmlformats.org/officeDocument/2006/relationships/image" Target="../media/image64.png"/><Relationship Id="rId4" Type="http://schemas.microsoft.com/office/2007/relationships/hdphoto" Target="../media/hdphoto9.wdp"/></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67.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8" Type="http://schemas.openxmlformats.org/officeDocument/2006/relationships/image" Target="../media/image690.png"/><Relationship Id="rId3" Type="http://schemas.openxmlformats.org/officeDocument/2006/relationships/image" Target="../media/image72.png"/><Relationship Id="rId7" Type="http://schemas.openxmlformats.org/officeDocument/2006/relationships/image" Target="../media/image680.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microsoft.com/office/2007/relationships/hdphoto" Target="../media/hdphoto12.wdp"/><Relationship Id="rId5" Type="http://schemas.openxmlformats.org/officeDocument/2006/relationships/image" Target="../media/image73.png"/><Relationship Id="rId4" Type="http://schemas.microsoft.com/office/2007/relationships/hdphoto" Target="../media/hdphoto11.wdp"/><Relationship Id="rId9" Type="http://schemas.openxmlformats.org/officeDocument/2006/relationships/image" Target="../media/image700.png"/></Relationships>
</file>

<file path=ppt/slides/_rels/slide3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4.png"/><Relationship Id="rId7" Type="http://schemas.openxmlformats.org/officeDocument/2006/relationships/image" Target="../media/image77.jpeg"/><Relationship Id="rId12" Type="http://schemas.microsoft.com/office/2007/relationships/hdphoto" Target="../media/hdphoto14.wdp"/><Relationship Id="rId2" Type="http://schemas.openxmlformats.org/officeDocument/2006/relationships/notesSlide" Target="../notesSlides/notesSlide37.xml"/><Relationship Id="rId1" Type="http://schemas.openxmlformats.org/officeDocument/2006/relationships/slideLayout" Target="../slideLayouts/slideLayout17.xml"/><Relationship Id="rId6" Type="http://schemas.openxmlformats.org/officeDocument/2006/relationships/image" Target="../media/image76.jpeg"/><Relationship Id="rId11" Type="http://schemas.openxmlformats.org/officeDocument/2006/relationships/image" Target="../media/image81.png"/><Relationship Id="rId5" Type="http://schemas.openxmlformats.org/officeDocument/2006/relationships/image" Target="../media/image75.jpeg"/><Relationship Id="rId10" Type="http://schemas.openxmlformats.org/officeDocument/2006/relationships/image" Target="../media/image80.png"/><Relationship Id="rId4" Type="http://schemas.microsoft.com/office/2007/relationships/hdphoto" Target="../media/hdphoto13.wdp"/><Relationship Id="rId9" Type="http://schemas.openxmlformats.org/officeDocument/2006/relationships/image" Target="../media/image79.svg"/></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7.jpeg"/><Relationship Id="rId2" Type="http://schemas.openxmlformats.org/officeDocument/2006/relationships/notesSlide" Target="../notesSlides/notesSlide38.xml"/><Relationship Id="rId1" Type="http://schemas.openxmlformats.org/officeDocument/2006/relationships/slideLayout" Target="../slideLayouts/slideLayout17.xml"/><Relationship Id="rId6" Type="http://schemas.openxmlformats.org/officeDocument/2006/relationships/image" Target="../media/image82.png"/><Relationship Id="rId5" Type="http://schemas.openxmlformats.org/officeDocument/2006/relationships/image" Target="../media/image75.jpeg"/><Relationship Id="rId4" Type="http://schemas.microsoft.com/office/2007/relationships/hdphoto" Target="../media/hdphoto13.wdp"/></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11.jpe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9.xml"/><Relationship Id="rId1" Type="http://schemas.openxmlformats.org/officeDocument/2006/relationships/slideLayout" Target="../slideLayouts/slideLayout17.xml"/><Relationship Id="rId4" Type="http://schemas.microsoft.com/office/2007/relationships/hdphoto" Target="../media/hdphoto14.wdp"/></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1.xml"/><Relationship Id="rId1" Type="http://schemas.openxmlformats.org/officeDocument/2006/relationships/slideLayout" Target="../slideLayouts/slideLayout5.xml"/><Relationship Id="rId5" Type="http://schemas.openxmlformats.org/officeDocument/2006/relationships/image" Target="../media/image86.jpeg"/><Relationship Id="rId4" Type="http://schemas.openxmlformats.org/officeDocument/2006/relationships/image" Target="../media/image85.jpeg"/></Relationships>
</file>

<file path=ppt/slides/_rels/slide4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2.xml"/><Relationship Id="rId1" Type="http://schemas.openxmlformats.org/officeDocument/2006/relationships/slideLayout" Target="../slideLayouts/slideLayout5.xml"/><Relationship Id="rId5" Type="http://schemas.openxmlformats.org/officeDocument/2006/relationships/image" Target="../media/image89.jpeg"/><Relationship Id="rId4" Type="http://schemas.openxmlformats.org/officeDocument/2006/relationships/image" Target="../media/image88.jpeg"/></Relationships>
</file>

<file path=ppt/slides/_rels/slide4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90.png"/><Relationship Id="rId7" Type="http://schemas.openxmlformats.org/officeDocument/2006/relationships/diagramQuickStyle" Target="../diagrams/quickStyle3.xml"/><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diagramLayout" Target="../diagrams/layout3.xml"/><Relationship Id="rId5" Type="http://schemas.openxmlformats.org/officeDocument/2006/relationships/diagramData" Target="../diagrams/data3.xml"/><Relationship Id="rId4" Type="http://schemas.microsoft.com/office/2007/relationships/hdphoto" Target="../media/hdphoto15.wdp"/><Relationship Id="rId9" Type="http://schemas.microsoft.com/office/2007/relationships/diagramDrawing" Target="../diagrams/drawing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91.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92.png"/></Relationships>
</file>

<file path=ppt/slides/_rels/slide4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94.jpeg"/><Relationship Id="rId7" Type="http://schemas.openxmlformats.org/officeDocument/2006/relationships/diagramColors" Target="../diagrams/colors4.xml"/><Relationship Id="rId2" Type="http://schemas.openxmlformats.org/officeDocument/2006/relationships/image" Target="../media/image93.jpeg"/><Relationship Id="rId1" Type="http://schemas.openxmlformats.org/officeDocument/2006/relationships/slideLayout" Target="../slideLayouts/slideLayout28.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4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45.xml"/><Relationship Id="rId1" Type="http://schemas.openxmlformats.org/officeDocument/2006/relationships/slideLayout" Target="../slideLayouts/slideLayout27.xml"/><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97.sv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2.png"/><Relationship Id="rId7" Type="http://schemas.openxmlformats.org/officeDocument/2006/relationships/image" Target="../media/image105.png"/><Relationship Id="rId2" Type="http://schemas.openxmlformats.org/officeDocument/2006/relationships/notesSlide" Target="../notesSlides/notesSlide50.xml"/><Relationship Id="rId1" Type="http://schemas.openxmlformats.org/officeDocument/2006/relationships/slideLayout" Target="../slideLayouts/slideLayout29.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 Id="rId9" Type="http://schemas.openxmlformats.org/officeDocument/2006/relationships/image" Target="../media/image107.png"/></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6.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6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90.png"/><Relationship Id="rId1" Type="http://schemas.openxmlformats.org/officeDocument/2006/relationships/slideLayout" Target="../slideLayouts/slideLayout15.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112.png"/></Relationships>
</file>

<file path=ppt/slides/_rels/slide6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6.xml"/><Relationship Id="rId1" Type="http://schemas.openxmlformats.org/officeDocument/2006/relationships/slideLayout" Target="../slideLayouts/slideLayout5.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6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1150.png"/><Relationship Id="rId2" Type="http://schemas.openxmlformats.org/officeDocument/2006/relationships/image" Target="../media/image1140.png"/><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0.png"/><Relationship Id="rId4" Type="http://schemas.openxmlformats.org/officeDocument/2006/relationships/image" Target="../media/image1160.png"/></Relationships>
</file>

<file path=ppt/slides/_rels/slide65.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6.png"/><Relationship Id="rId3" Type="http://schemas.openxmlformats.org/officeDocument/2006/relationships/image" Target="../media/image52.png"/><Relationship Id="rId7" Type="http://schemas.openxmlformats.org/officeDocument/2006/relationships/image" Target="../media/image120.jpeg"/><Relationship Id="rId12" Type="http://schemas.openxmlformats.org/officeDocument/2006/relationships/image" Target="../media/image125.png"/><Relationship Id="rId2" Type="http://schemas.openxmlformats.org/officeDocument/2006/relationships/notesSlide" Target="../notesSlides/notesSlide57.xml"/><Relationship Id="rId1" Type="http://schemas.openxmlformats.org/officeDocument/2006/relationships/slideLayout" Target="../slideLayouts/slideLayout17.xml"/><Relationship Id="rId6" Type="http://schemas.openxmlformats.org/officeDocument/2006/relationships/image" Target="../media/image119.png"/><Relationship Id="rId11" Type="http://schemas.openxmlformats.org/officeDocument/2006/relationships/image" Target="../media/image124.png"/><Relationship Id="rId5" Type="http://schemas.openxmlformats.org/officeDocument/2006/relationships/image" Target="../media/image54.png"/><Relationship Id="rId10" Type="http://schemas.openxmlformats.org/officeDocument/2006/relationships/image" Target="../media/image123.png"/><Relationship Id="rId4" Type="http://schemas.openxmlformats.org/officeDocument/2006/relationships/image" Target="../media/image53.png"/><Relationship Id="rId9" Type="http://schemas.openxmlformats.org/officeDocument/2006/relationships/image" Target="../media/image122.png"/></Relationships>
</file>

<file path=ppt/slides/_rels/slide6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8.xml"/><Relationship Id="rId1" Type="http://schemas.openxmlformats.org/officeDocument/2006/relationships/slideLayout" Target="../slideLayouts/slideLayout17.xml"/><Relationship Id="rId6" Type="http://schemas.openxmlformats.org/officeDocument/2006/relationships/image" Target="../media/image130.png"/><Relationship Id="rId5" Type="http://schemas.openxmlformats.org/officeDocument/2006/relationships/image" Target="../media/image129.jpeg"/><Relationship Id="rId4" Type="http://schemas.openxmlformats.org/officeDocument/2006/relationships/image" Target="../media/image128.png"/></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9.xml"/><Relationship Id="rId1" Type="http://schemas.openxmlformats.org/officeDocument/2006/relationships/slideLayout" Target="../slideLayouts/slideLayout1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0.xml"/><Relationship Id="rId1" Type="http://schemas.openxmlformats.org/officeDocument/2006/relationships/slideLayout" Target="../slideLayouts/slideLayout17.xml"/><Relationship Id="rId4" Type="http://schemas.openxmlformats.org/officeDocument/2006/relationships/image" Target="../media/image129.jpeg"/></Relationships>
</file>

<file path=ppt/slides/_rels/slide6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7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jpeg"/><Relationship Id="rId1" Type="http://schemas.openxmlformats.org/officeDocument/2006/relationships/slideLayout" Target="../slideLayouts/slideLayout17.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8.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9.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A486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7814" t="32426" r="50567"/>
          <a:stretch>
            <a:fillRect/>
          </a:stretch>
        </p:blipFill>
        <p:spPr>
          <a:xfrm>
            <a:off x="-289154" y="-220003"/>
            <a:ext cx="1638799" cy="7292079"/>
          </a:xfrm>
          <a:prstGeom prst="rect">
            <a:avLst/>
          </a:prstGeom>
        </p:spPr>
      </p:pic>
      <p:sp>
        <p:nvSpPr>
          <p:cNvPr id="3" name="AutoShape 3"/>
          <p:cNvSpPr/>
          <p:nvPr/>
        </p:nvSpPr>
        <p:spPr>
          <a:xfrm>
            <a:off x="1" y="0"/>
            <a:ext cx="101599" cy="6858000"/>
          </a:xfrm>
          <a:prstGeom prst="rect">
            <a:avLst/>
          </a:prstGeom>
          <a:solidFill>
            <a:srgbClr val="43B0F1"/>
          </a:solidFill>
        </p:spPr>
      </p:sp>
      <p:grpSp>
        <p:nvGrpSpPr>
          <p:cNvPr id="5" name="Group 5"/>
          <p:cNvGrpSpPr/>
          <p:nvPr/>
        </p:nvGrpSpPr>
        <p:grpSpPr>
          <a:xfrm>
            <a:off x="1578720" y="3639869"/>
            <a:ext cx="10115937" cy="2868840"/>
            <a:chOff x="0" y="123825"/>
            <a:chExt cx="20231875" cy="5737680"/>
          </a:xfrm>
        </p:grpSpPr>
        <p:sp>
          <p:nvSpPr>
            <p:cNvPr id="6" name="TextBox 6"/>
            <p:cNvSpPr txBox="1"/>
            <p:nvPr/>
          </p:nvSpPr>
          <p:spPr>
            <a:xfrm>
              <a:off x="0" y="123825"/>
              <a:ext cx="20231875" cy="3896194"/>
            </a:xfrm>
            <a:prstGeom prst="rect">
              <a:avLst/>
            </a:prstGeom>
          </p:spPr>
          <p:txBody>
            <a:bodyPr lIns="0" tIns="0" rIns="0" bIns="0" rtlCol="0" anchor="t">
              <a:spAutoFit/>
            </a:bodyPr>
            <a:lstStyle/>
            <a:p>
              <a:pPr>
                <a:lnSpc>
                  <a:spcPts val="7920"/>
                </a:lnSpc>
              </a:pPr>
              <a:r>
                <a:rPr lang="en-US" sz="6000" b="1" spc="513">
                  <a:solidFill>
                    <a:srgbClr val="E8EEF1"/>
                  </a:solidFill>
                  <a:latin typeface="Arial" panose="020B0604020202020204" pitchFamily="34" charset="0"/>
                  <a:cs typeface="Arial" panose="020B0604020202020204" pitchFamily="34" charset="0"/>
                </a:rPr>
                <a:t>Additive Manufacturing in Aerospace </a:t>
              </a:r>
            </a:p>
          </p:txBody>
        </p:sp>
        <p:sp>
          <p:nvSpPr>
            <p:cNvPr id="7" name="TextBox 7"/>
            <p:cNvSpPr txBox="1"/>
            <p:nvPr/>
          </p:nvSpPr>
          <p:spPr>
            <a:xfrm>
              <a:off x="0" y="4565765"/>
              <a:ext cx="17670563" cy="1295740"/>
            </a:xfrm>
            <a:prstGeom prst="rect">
              <a:avLst/>
            </a:prstGeom>
          </p:spPr>
          <p:txBody>
            <a:bodyPr wrap="square" lIns="0" tIns="0" rIns="0" bIns="0" rtlCol="0" anchor="t">
              <a:spAutoFit/>
            </a:bodyPr>
            <a:lstStyle/>
            <a:p>
              <a:pPr>
                <a:lnSpc>
                  <a:spcPts val="2613"/>
                </a:lnSpc>
              </a:pPr>
              <a:r>
                <a:rPr lang="en-US" sz="1900" spc="131">
                  <a:solidFill>
                    <a:srgbClr val="E8EEF1"/>
                  </a:solidFill>
                  <a:latin typeface="Arial"/>
                  <a:cs typeface="Arial"/>
                </a:rPr>
                <a:t>Team 508: </a:t>
              </a:r>
              <a:endParaRPr lang="en-US" sz="1900" spc="131">
                <a:solidFill>
                  <a:srgbClr val="E8EEF1"/>
                </a:solidFill>
                <a:latin typeface="Arial" panose="020B0604020202020204" pitchFamily="34" charset="0"/>
                <a:cs typeface="Arial" panose="020B0604020202020204" pitchFamily="34" charset="0"/>
              </a:endParaRPr>
            </a:p>
            <a:p>
              <a:pPr>
                <a:lnSpc>
                  <a:spcPts val="2613"/>
                </a:lnSpc>
              </a:pPr>
              <a:r>
                <a:rPr lang="en-US" sz="1900" b="1" spc="131">
                  <a:solidFill>
                    <a:srgbClr val="E8EEF1"/>
                  </a:solidFill>
                  <a:latin typeface="Arial"/>
                  <a:cs typeface="Arial"/>
                </a:rPr>
                <a:t>David Jay   Michael </a:t>
              </a:r>
              <a:r>
                <a:rPr lang="en-US" sz="1900" b="1" spc="131" err="1">
                  <a:solidFill>
                    <a:srgbClr val="E8EEF1"/>
                  </a:solidFill>
                  <a:latin typeface="Arial"/>
                  <a:cs typeface="Arial"/>
                </a:rPr>
                <a:t>Nalovic</a:t>
              </a:r>
              <a:r>
                <a:rPr lang="en-US" sz="1900" b="1" spc="131">
                  <a:solidFill>
                    <a:srgbClr val="E8EEF1"/>
                  </a:solidFill>
                  <a:latin typeface="Arial"/>
                  <a:cs typeface="Arial"/>
                </a:rPr>
                <a:t>   Sofia Rodriguez   Tristan Wahl</a:t>
              </a:r>
            </a:p>
          </p:txBody>
        </p:sp>
      </p:grpSp>
      <p:grpSp>
        <p:nvGrpSpPr>
          <p:cNvPr id="8" name="Group 8"/>
          <p:cNvGrpSpPr/>
          <p:nvPr/>
        </p:nvGrpSpPr>
        <p:grpSpPr>
          <a:xfrm>
            <a:off x="814423" y="1353678"/>
            <a:ext cx="1924604" cy="567597"/>
            <a:chOff x="0" y="0"/>
            <a:chExt cx="1722525" cy="508000"/>
          </a:xfrm>
        </p:grpSpPr>
        <p:sp>
          <p:nvSpPr>
            <p:cNvPr id="9" name="Freeform 9"/>
            <p:cNvSpPr/>
            <p:nvPr/>
          </p:nvSpPr>
          <p:spPr>
            <a:xfrm>
              <a:off x="0" y="49530"/>
              <a:ext cx="1722525" cy="408940"/>
            </a:xfrm>
            <a:custGeom>
              <a:avLst/>
              <a:gdLst/>
              <a:ahLst/>
              <a:cxnLst/>
              <a:rect l="l" t="t" r="r" b="b"/>
              <a:pathLst>
                <a:path w="1722525" h="408940">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p:spPr>
        </p:sp>
      </p:grpSp>
      <p:pic>
        <p:nvPicPr>
          <p:cNvPr id="10" name="Picture 3">
            <a:extLst>
              <a:ext uri="{FF2B5EF4-FFF2-40B4-BE49-F238E27FC236}">
                <a16:creationId xmlns:a16="http://schemas.microsoft.com/office/drawing/2014/main" id="{F1387C8C-24C4-4C47-899C-E01AB71C37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733394">
            <a:off x="4563350" y="476919"/>
            <a:ext cx="2660541" cy="1476934"/>
          </a:xfrm>
          <a:prstGeom prst="rect">
            <a:avLst/>
          </a:prstGeom>
        </p:spPr>
      </p:pic>
    </p:spTree>
    <p:extLst>
      <p:ext uri="{BB962C8B-B14F-4D97-AF65-F5344CB8AC3E}">
        <p14:creationId xmlns:p14="http://schemas.microsoft.com/office/powerpoint/2010/main" val="36022826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Click="0" advTm="1000">
        <p159:morph option="byObject"/>
      </p:transition>
    </mc:Choice>
    <mc:Fallback xmlns="">
      <p:transition spd="slow" advClick="0" advTm="1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4"/>
          <p:cNvSpPr txBox="1"/>
          <p:nvPr/>
        </p:nvSpPr>
        <p:spPr>
          <a:xfrm>
            <a:off x="2308753" y="559379"/>
            <a:ext cx="7581450" cy="460319"/>
          </a:xfrm>
          <a:prstGeom prst="rect">
            <a:avLst/>
          </a:prstGeom>
        </p:spPr>
        <p:txBody>
          <a:bodyPr wrap="square" lIns="0" tIns="0" rIns="0" bIns="0" rtlCol="0" anchor="t">
            <a:spAutoFit/>
          </a:bodyPr>
          <a:lstStyle/>
          <a:p>
            <a:pPr algn="ctr">
              <a:lnSpc>
                <a:spcPts val="3144"/>
              </a:lnSpc>
              <a:spcBef>
                <a:spcPct val="0"/>
              </a:spcBef>
            </a:pPr>
            <a:r>
              <a:rPr lang="en-US" sz="4800" spc="71">
                <a:solidFill>
                  <a:srgbClr val="1E3C58"/>
                </a:solidFill>
                <a:latin typeface="+mj-lt"/>
              </a:rPr>
              <a:t>Key Goals</a:t>
            </a:r>
            <a:endParaRPr lang="en-US" sz="2400" spc="71">
              <a:solidFill>
                <a:srgbClr val="1E3C58"/>
              </a:solidFill>
              <a:latin typeface="+mj-lt"/>
            </a:endParaRPr>
          </a:p>
        </p:txBody>
      </p:sp>
      <p:sp>
        <p:nvSpPr>
          <p:cNvPr id="3" name="Slide Number Placeholder 2">
            <a:extLst>
              <a:ext uri="{FF2B5EF4-FFF2-40B4-BE49-F238E27FC236}">
                <a16:creationId xmlns:a16="http://schemas.microsoft.com/office/drawing/2014/main" id="{C3C25DC2-74AB-D04F-BB33-0393A3DD93FC}"/>
              </a:ext>
            </a:extLst>
          </p:cNvPr>
          <p:cNvSpPr>
            <a:spLocks noGrp="1"/>
          </p:cNvSpPr>
          <p:nvPr>
            <p:ph type="sldNum" sz="quarter" idx="12"/>
          </p:nvPr>
        </p:nvSpPr>
        <p:spPr/>
        <p:txBody>
          <a:bodyPr/>
          <a:lstStyle/>
          <a:p>
            <a:fld id="{B6F15528-21DE-4FAA-801E-634DDDAF4B2B}" type="slidenum">
              <a:rPr lang="en-US" smtClean="0"/>
              <a:pPr/>
              <a:t>9</a:t>
            </a:fld>
            <a:endParaRPr lang="en-US"/>
          </a:p>
        </p:txBody>
      </p:sp>
      <p:sp>
        <p:nvSpPr>
          <p:cNvPr id="8" name="Content Placeholder 10">
            <a:extLst>
              <a:ext uri="{FF2B5EF4-FFF2-40B4-BE49-F238E27FC236}">
                <a16:creationId xmlns:a16="http://schemas.microsoft.com/office/drawing/2014/main" id="{B0D41537-86BE-964A-9C58-531ACD49CCEA}"/>
              </a:ext>
            </a:extLst>
          </p:cNvPr>
          <p:cNvSpPr txBox="1">
            <a:spLocks/>
          </p:cNvSpPr>
          <p:nvPr/>
        </p:nvSpPr>
        <p:spPr>
          <a:xfrm>
            <a:off x="10363200" y="5611399"/>
            <a:ext cx="1828800" cy="310896"/>
          </a:xfrm>
          <a:prstGeom prst="rect">
            <a:avLst/>
          </a:prstGeom>
        </p:spPr>
        <p:txBody>
          <a:bodyPr lIns="91440" tIns="45720" rIns="91440" bIns="45720" anchor="t"/>
          <a:lstStyle>
            <a:defPPr>
              <a:defRPr lang="en-US"/>
            </a:defPPr>
            <a:lvl1pPr marL="0" algn="ct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atin typeface="Arial"/>
                <a:cs typeface="Arial"/>
              </a:rPr>
              <a:t>Tristan Wahl</a:t>
            </a:r>
            <a:endParaRPr lang="en-US"/>
          </a:p>
        </p:txBody>
      </p:sp>
      <p:pic>
        <p:nvPicPr>
          <p:cNvPr id="2" name="Picture 3" descr="Diagram&#10;&#10;Description automatically generated">
            <a:extLst>
              <a:ext uri="{FF2B5EF4-FFF2-40B4-BE49-F238E27FC236}">
                <a16:creationId xmlns:a16="http://schemas.microsoft.com/office/drawing/2014/main" id="{E95FC473-3766-4E5F-9F9A-6717498FC230}"/>
              </a:ext>
            </a:extLst>
          </p:cNvPr>
          <p:cNvPicPr>
            <a:picLocks noChangeAspect="1"/>
          </p:cNvPicPr>
          <p:nvPr/>
        </p:nvPicPr>
        <p:blipFill>
          <a:blip r:embed="rId3"/>
          <a:stretch>
            <a:fillRect/>
          </a:stretch>
        </p:blipFill>
        <p:spPr>
          <a:xfrm>
            <a:off x="1096963" y="1086763"/>
            <a:ext cx="9696449" cy="4533661"/>
          </a:xfrm>
          <a:prstGeom prst="rect">
            <a:avLst/>
          </a:prstGeom>
          <a:solidFill>
            <a:schemeClr val="bg1"/>
          </a:solidFill>
        </p:spPr>
      </p:pic>
    </p:spTree>
    <p:extLst>
      <p:ext uri="{BB962C8B-B14F-4D97-AF65-F5344CB8AC3E}">
        <p14:creationId xmlns:p14="http://schemas.microsoft.com/office/powerpoint/2010/main" val="2689661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dark&#10;&#10;Description automatically generated">
            <a:extLst>
              <a:ext uri="{FF2B5EF4-FFF2-40B4-BE49-F238E27FC236}">
                <a16:creationId xmlns:a16="http://schemas.microsoft.com/office/drawing/2014/main" id="{673CCE0F-B7AB-514B-8661-BB2A5A43FC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7450" y="597613"/>
            <a:ext cx="12488398" cy="5393964"/>
          </a:xfrm>
          <a:prstGeom prst="rect">
            <a:avLst/>
          </a:prstGeom>
        </p:spPr>
      </p:pic>
      <p:sp>
        <p:nvSpPr>
          <p:cNvPr id="75" name="Rectangle 74">
            <a:extLst>
              <a:ext uri="{FF2B5EF4-FFF2-40B4-BE49-F238E27FC236}">
                <a16:creationId xmlns:a16="http://schemas.microsoft.com/office/drawing/2014/main" id="{861238C9-9EEC-9346-B186-C88D18FD6A3C}"/>
              </a:ext>
            </a:extLst>
          </p:cNvPr>
          <p:cNvSpPr/>
          <p:nvPr/>
        </p:nvSpPr>
        <p:spPr>
          <a:xfrm>
            <a:off x="7962963" y="1567101"/>
            <a:ext cx="3654691" cy="327097"/>
          </a:xfrm>
          <a:prstGeom prst="rect">
            <a:avLst/>
          </a:prstGeom>
          <a:ln w="28575">
            <a:solidFill>
              <a:srgbClr val="EF2737"/>
            </a:solid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Ailerons – Control Roll</a:t>
            </a:r>
            <a:endParaRPr lang="en-US"/>
          </a:p>
        </p:txBody>
      </p:sp>
      <p:sp>
        <p:nvSpPr>
          <p:cNvPr id="8" name="Title 1">
            <a:extLst>
              <a:ext uri="{FF2B5EF4-FFF2-40B4-BE49-F238E27FC236}">
                <a16:creationId xmlns:a16="http://schemas.microsoft.com/office/drawing/2014/main" id="{23A0AE24-EA17-4160-89BE-B57EAE22EE3E}"/>
              </a:ext>
            </a:extLst>
          </p:cNvPr>
          <p:cNvSpPr>
            <a:spLocks noGrp="1"/>
          </p:cNvSpPr>
          <p:nvPr>
            <p:ph type="title"/>
          </p:nvPr>
        </p:nvSpPr>
        <p:spPr>
          <a:xfrm>
            <a:off x="1032954" y="-44678"/>
            <a:ext cx="10515600" cy="996950"/>
          </a:xfrm>
        </p:spPr>
        <p:txBody>
          <a:bodyPr>
            <a:normAutofit/>
          </a:bodyPr>
          <a:lstStyle/>
          <a:p>
            <a:pPr algn="ctr"/>
            <a:r>
              <a:rPr lang="en-US" sz="4800">
                <a:solidFill>
                  <a:srgbClr val="1E3C58"/>
                </a:solidFill>
                <a:cs typeface="Arial"/>
              </a:rPr>
              <a:t>Airplane Controls</a:t>
            </a:r>
            <a:endParaRPr lang="en-US" sz="4800">
              <a:solidFill>
                <a:schemeClr val="accent1"/>
              </a:solidFill>
            </a:endParaRPr>
          </a:p>
        </p:txBody>
      </p:sp>
      <p:sp>
        <p:nvSpPr>
          <p:cNvPr id="2" name="Slide Number Placeholder 1">
            <a:extLst>
              <a:ext uri="{FF2B5EF4-FFF2-40B4-BE49-F238E27FC236}">
                <a16:creationId xmlns:a16="http://schemas.microsoft.com/office/drawing/2014/main" id="{26BF7556-9B10-4C95-9A68-6DF36B706FA6}"/>
              </a:ext>
            </a:extLst>
          </p:cNvPr>
          <p:cNvSpPr>
            <a:spLocks noGrp="1"/>
          </p:cNvSpPr>
          <p:nvPr>
            <p:ph type="sldNum" sz="quarter" idx="4"/>
          </p:nvPr>
        </p:nvSpPr>
        <p:spPr>
          <a:xfrm>
            <a:off x="11353800" y="6205048"/>
            <a:ext cx="704088" cy="365125"/>
          </a:xfrm>
        </p:spPr>
        <p:txBody>
          <a:bodyPr>
            <a:normAutofit/>
          </a:bodyPr>
          <a:lstStyle/>
          <a:p>
            <a:pPr>
              <a:spcAft>
                <a:spcPts val="600"/>
              </a:spcAft>
            </a:pPr>
            <a:fld id="{B6F15528-21DE-4FAA-801E-634DDDAF4B2B}" type="slidenum">
              <a:rPr lang="en-US" smtClean="0"/>
              <a:pPr>
                <a:spcAft>
                  <a:spcPts val="600"/>
                </a:spcAft>
              </a:pPr>
              <a:t>10</a:t>
            </a:fld>
            <a:endParaRPr lang="en-US"/>
          </a:p>
        </p:txBody>
      </p:sp>
      <p:sp>
        <p:nvSpPr>
          <p:cNvPr id="60" name="Oval 59">
            <a:extLst>
              <a:ext uri="{FF2B5EF4-FFF2-40B4-BE49-F238E27FC236}">
                <a16:creationId xmlns:a16="http://schemas.microsoft.com/office/drawing/2014/main" id="{63052C51-3BB6-4E4F-A562-8B4891FE093B}"/>
              </a:ext>
            </a:extLst>
          </p:cNvPr>
          <p:cNvSpPr/>
          <p:nvPr/>
        </p:nvSpPr>
        <p:spPr>
          <a:xfrm>
            <a:off x="7718616" y="1515191"/>
            <a:ext cx="488694" cy="495837"/>
          </a:xfrm>
          <a:prstGeom prst="ellipse">
            <a:avLst/>
          </a:prstGeom>
          <a:solidFill>
            <a:schemeClr val="bg1"/>
          </a:solidFill>
          <a:ln w="28575"/>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1</a:t>
            </a:r>
            <a:endParaRPr lang="en-US"/>
          </a:p>
        </p:txBody>
      </p:sp>
      <p:grpSp>
        <p:nvGrpSpPr>
          <p:cNvPr id="65" name="Group 64">
            <a:extLst>
              <a:ext uri="{FF2B5EF4-FFF2-40B4-BE49-F238E27FC236}">
                <a16:creationId xmlns:a16="http://schemas.microsoft.com/office/drawing/2014/main" id="{8ECAFF68-3B18-4DDB-AE3B-188A89D9DE11}"/>
              </a:ext>
            </a:extLst>
          </p:cNvPr>
          <p:cNvGrpSpPr/>
          <p:nvPr/>
        </p:nvGrpSpPr>
        <p:grpSpPr>
          <a:xfrm>
            <a:off x="7718625" y="2148401"/>
            <a:ext cx="3987219" cy="495837"/>
            <a:chOff x="8061638" y="1670497"/>
            <a:chExt cx="3257416" cy="409978"/>
          </a:xfrm>
        </p:grpSpPr>
        <p:sp>
          <p:nvSpPr>
            <p:cNvPr id="66" name="Rectangle 65">
              <a:extLst>
                <a:ext uri="{FF2B5EF4-FFF2-40B4-BE49-F238E27FC236}">
                  <a16:creationId xmlns:a16="http://schemas.microsoft.com/office/drawing/2014/main" id="{BEE972E0-0A58-4113-BF07-0FD1A54B9648}"/>
                </a:ext>
              </a:extLst>
            </p:cNvPr>
            <p:cNvSpPr/>
            <p:nvPr/>
          </p:nvSpPr>
          <p:spPr>
            <a:xfrm>
              <a:off x="8333302" y="1748978"/>
              <a:ext cx="2985752" cy="270457"/>
            </a:xfrm>
            <a:prstGeom prst="rect">
              <a:avLst/>
            </a:prstGeom>
            <a:ln w="28575"/>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Elevator – Controls Pitch</a:t>
              </a:r>
              <a:endParaRPr lang="en-US"/>
            </a:p>
          </p:txBody>
        </p:sp>
        <p:sp>
          <p:nvSpPr>
            <p:cNvPr id="67" name="Oval 66">
              <a:extLst>
                <a:ext uri="{FF2B5EF4-FFF2-40B4-BE49-F238E27FC236}">
                  <a16:creationId xmlns:a16="http://schemas.microsoft.com/office/drawing/2014/main" id="{FC1C9B88-53AF-4E37-BF30-8D2B4651E872}"/>
                </a:ext>
              </a:extLst>
            </p:cNvPr>
            <p:cNvSpPr/>
            <p:nvPr/>
          </p:nvSpPr>
          <p:spPr>
            <a:xfrm>
              <a:off x="8061638" y="1670497"/>
              <a:ext cx="399246" cy="409978"/>
            </a:xfrm>
            <a:prstGeom prst="ellipse">
              <a:avLst/>
            </a:prstGeom>
            <a:ln w="28575"/>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2</a:t>
              </a:r>
              <a:endParaRPr lang="en-US"/>
            </a:p>
          </p:txBody>
        </p:sp>
      </p:grpSp>
      <p:grpSp>
        <p:nvGrpSpPr>
          <p:cNvPr id="68" name="Group 67">
            <a:extLst>
              <a:ext uri="{FF2B5EF4-FFF2-40B4-BE49-F238E27FC236}">
                <a16:creationId xmlns:a16="http://schemas.microsoft.com/office/drawing/2014/main" id="{57B4564B-17AB-443E-97D1-EA642314946E}"/>
              </a:ext>
            </a:extLst>
          </p:cNvPr>
          <p:cNvGrpSpPr/>
          <p:nvPr/>
        </p:nvGrpSpPr>
        <p:grpSpPr>
          <a:xfrm>
            <a:off x="7718625" y="3468488"/>
            <a:ext cx="3987219" cy="495837"/>
            <a:chOff x="8061638" y="1670497"/>
            <a:chExt cx="3257416" cy="409978"/>
          </a:xfrm>
        </p:grpSpPr>
        <p:sp>
          <p:nvSpPr>
            <p:cNvPr id="69" name="Rectangle 68">
              <a:extLst>
                <a:ext uri="{FF2B5EF4-FFF2-40B4-BE49-F238E27FC236}">
                  <a16:creationId xmlns:a16="http://schemas.microsoft.com/office/drawing/2014/main" id="{B0022312-F051-4739-A718-E9E2821DC03B}"/>
                </a:ext>
              </a:extLst>
            </p:cNvPr>
            <p:cNvSpPr/>
            <p:nvPr/>
          </p:nvSpPr>
          <p:spPr>
            <a:xfrm>
              <a:off x="8333302" y="1748978"/>
              <a:ext cx="2985752" cy="270457"/>
            </a:xfrm>
            <a:prstGeom prst="rect">
              <a:avLst/>
            </a:prstGeom>
            <a:ln w="28575"/>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Rudder – Controls Yaw</a:t>
              </a:r>
              <a:endParaRPr lang="en-US"/>
            </a:p>
          </p:txBody>
        </p:sp>
        <p:sp>
          <p:nvSpPr>
            <p:cNvPr id="70" name="Oval 69">
              <a:extLst>
                <a:ext uri="{FF2B5EF4-FFF2-40B4-BE49-F238E27FC236}">
                  <a16:creationId xmlns:a16="http://schemas.microsoft.com/office/drawing/2014/main" id="{211A69C8-79A5-43A4-891D-177557576457}"/>
                </a:ext>
              </a:extLst>
            </p:cNvPr>
            <p:cNvSpPr/>
            <p:nvPr/>
          </p:nvSpPr>
          <p:spPr>
            <a:xfrm>
              <a:off x="8061638" y="1670497"/>
              <a:ext cx="399246" cy="409978"/>
            </a:xfrm>
            <a:prstGeom prst="ellipse">
              <a:avLst/>
            </a:prstGeom>
            <a:ln w="28575"/>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4</a:t>
              </a:r>
              <a:endParaRPr lang="en-US"/>
            </a:p>
          </p:txBody>
        </p:sp>
      </p:grpSp>
      <p:grpSp>
        <p:nvGrpSpPr>
          <p:cNvPr id="71" name="Group 70">
            <a:extLst>
              <a:ext uri="{FF2B5EF4-FFF2-40B4-BE49-F238E27FC236}">
                <a16:creationId xmlns:a16="http://schemas.microsoft.com/office/drawing/2014/main" id="{E4A5783F-517F-45B8-918A-ACFD461F702F}"/>
              </a:ext>
            </a:extLst>
          </p:cNvPr>
          <p:cNvGrpSpPr/>
          <p:nvPr/>
        </p:nvGrpSpPr>
        <p:grpSpPr>
          <a:xfrm>
            <a:off x="7718625" y="2792346"/>
            <a:ext cx="3987219" cy="495837"/>
            <a:chOff x="8061638" y="1670497"/>
            <a:chExt cx="3257416" cy="409978"/>
          </a:xfrm>
        </p:grpSpPr>
        <p:sp>
          <p:nvSpPr>
            <p:cNvPr id="72" name="Rectangle 71">
              <a:extLst>
                <a:ext uri="{FF2B5EF4-FFF2-40B4-BE49-F238E27FC236}">
                  <a16:creationId xmlns:a16="http://schemas.microsoft.com/office/drawing/2014/main" id="{B41041A0-70AB-4FB8-9790-2F7F954DB63E}"/>
                </a:ext>
              </a:extLst>
            </p:cNvPr>
            <p:cNvSpPr/>
            <p:nvPr/>
          </p:nvSpPr>
          <p:spPr>
            <a:xfrm>
              <a:off x="8333302" y="1748978"/>
              <a:ext cx="2985752" cy="270457"/>
            </a:xfrm>
            <a:prstGeom prst="rect">
              <a:avLst/>
            </a:prstGeom>
            <a:ln w="28575"/>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Throttle – Controls Motor Thrust</a:t>
              </a:r>
              <a:endParaRPr lang="en-US"/>
            </a:p>
          </p:txBody>
        </p:sp>
        <p:sp>
          <p:nvSpPr>
            <p:cNvPr id="73" name="Oval 72">
              <a:extLst>
                <a:ext uri="{FF2B5EF4-FFF2-40B4-BE49-F238E27FC236}">
                  <a16:creationId xmlns:a16="http://schemas.microsoft.com/office/drawing/2014/main" id="{8B5BF540-C09E-4A69-ACB5-B151C769AE7F}"/>
                </a:ext>
              </a:extLst>
            </p:cNvPr>
            <p:cNvSpPr/>
            <p:nvPr/>
          </p:nvSpPr>
          <p:spPr>
            <a:xfrm>
              <a:off x="8061638" y="1670497"/>
              <a:ext cx="399246" cy="409978"/>
            </a:xfrm>
            <a:prstGeom prst="ellipse">
              <a:avLst/>
            </a:prstGeom>
            <a:ln w="28575"/>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3</a:t>
              </a:r>
              <a:endParaRPr lang="en-US"/>
            </a:p>
          </p:txBody>
        </p:sp>
      </p:grpSp>
      <p:cxnSp>
        <p:nvCxnSpPr>
          <p:cNvPr id="57" name="Straight Arrow Connector 56">
            <a:extLst>
              <a:ext uri="{FF2B5EF4-FFF2-40B4-BE49-F238E27FC236}">
                <a16:creationId xmlns:a16="http://schemas.microsoft.com/office/drawing/2014/main" id="{7B447786-F58D-ED4A-8DA9-71DA0F300F24}"/>
              </a:ext>
            </a:extLst>
          </p:cNvPr>
          <p:cNvCxnSpPr>
            <a:cxnSpLocks/>
          </p:cNvCxnSpPr>
          <p:nvPr/>
        </p:nvCxnSpPr>
        <p:spPr>
          <a:xfrm flipH="1" flipV="1">
            <a:off x="3571808" y="976356"/>
            <a:ext cx="46347" cy="231182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414C6270-005C-E34F-8587-7EA8E2328D26}"/>
              </a:ext>
            </a:extLst>
          </p:cNvPr>
          <p:cNvCxnSpPr>
            <a:cxnSpLocks/>
          </p:cNvCxnSpPr>
          <p:nvPr/>
        </p:nvCxnSpPr>
        <p:spPr>
          <a:xfrm>
            <a:off x="3583300" y="3266719"/>
            <a:ext cx="2978541" cy="12974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98F00929-852D-7444-81C5-5D87D22B2ACE}"/>
              </a:ext>
            </a:extLst>
          </p:cNvPr>
          <p:cNvCxnSpPr>
            <a:cxnSpLocks/>
          </p:cNvCxnSpPr>
          <p:nvPr/>
        </p:nvCxnSpPr>
        <p:spPr>
          <a:xfrm flipH="1">
            <a:off x="180550" y="3288183"/>
            <a:ext cx="3413481" cy="13890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00A5D718-1650-3947-B65F-ECC3FC5C3EB0}"/>
              </a:ext>
            </a:extLst>
          </p:cNvPr>
          <p:cNvGrpSpPr/>
          <p:nvPr/>
        </p:nvGrpSpPr>
        <p:grpSpPr>
          <a:xfrm>
            <a:off x="1140990" y="3007602"/>
            <a:ext cx="1157791" cy="2170257"/>
            <a:chOff x="1537595" y="3479743"/>
            <a:chExt cx="1157791" cy="2170257"/>
          </a:xfrm>
        </p:grpSpPr>
        <p:sp>
          <p:nvSpPr>
            <p:cNvPr id="74" name="Arc 73">
              <a:extLst>
                <a:ext uri="{FF2B5EF4-FFF2-40B4-BE49-F238E27FC236}">
                  <a16:creationId xmlns:a16="http://schemas.microsoft.com/office/drawing/2014/main" id="{51CFDE84-0187-2148-8B7A-EA78C5853DD6}"/>
                </a:ext>
              </a:extLst>
            </p:cNvPr>
            <p:cNvSpPr/>
            <p:nvPr/>
          </p:nvSpPr>
          <p:spPr>
            <a:xfrm>
              <a:off x="1928009" y="4406940"/>
              <a:ext cx="326378" cy="430612"/>
            </a:xfrm>
            <a:prstGeom prst="arc">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79" name="Arc 78">
              <a:extLst>
                <a:ext uri="{FF2B5EF4-FFF2-40B4-BE49-F238E27FC236}">
                  <a16:creationId xmlns:a16="http://schemas.microsoft.com/office/drawing/2014/main" id="{CEDA1AA3-502A-FA4D-AC35-E5ECA5F4A898}"/>
                </a:ext>
              </a:extLst>
            </p:cNvPr>
            <p:cNvSpPr/>
            <p:nvPr/>
          </p:nvSpPr>
          <p:spPr>
            <a:xfrm rot="14700000">
              <a:off x="2024155" y="4299522"/>
              <a:ext cx="312001" cy="498903"/>
            </a:xfrm>
            <a:prstGeom prst="arc">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0" name="Arc 79">
              <a:extLst>
                <a:ext uri="{FF2B5EF4-FFF2-40B4-BE49-F238E27FC236}">
                  <a16:creationId xmlns:a16="http://schemas.microsoft.com/office/drawing/2014/main" id="{ECC13620-7716-2A4B-B72B-CBC4831CC344}"/>
                </a:ext>
              </a:extLst>
            </p:cNvPr>
            <p:cNvSpPr/>
            <p:nvPr/>
          </p:nvSpPr>
          <p:spPr>
            <a:xfrm rot="14700000" flipH="1">
              <a:off x="2066428" y="4231406"/>
              <a:ext cx="259499" cy="556413"/>
            </a:xfrm>
            <a:prstGeom prst="arc">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EF6199AE-E5AE-4E48-97DF-2E7FBB098438}"/>
                </a:ext>
              </a:extLst>
            </p:cNvPr>
            <p:cNvSpPr/>
            <p:nvPr/>
          </p:nvSpPr>
          <p:spPr>
            <a:xfrm rot="18958152">
              <a:off x="1537595" y="3479743"/>
              <a:ext cx="166689" cy="1165614"/>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Oval 81">
              <a:extLst>
                <a:ext uri="{FF2B5EF4-FFF2-40B4-BE49-F238E27FC236}">
                  <a16:creationId xmlns:a16="http://schemas.microsoft.com/office/drawing/2014/main" id="{8089C00D-F2A3-8141-87B0-13DC9858ADD3}"/>
                </a:ext>
              </a:extLst>
            </p:cNvPr>
            <p:cNvSpPr/>
            <p:nvPr/>
          </p:nvSpPr>
          <p:spPr>
            <a:xfrm rot="18958152">
              <a:off x="2528697" y="4484386"/>
              <a:ext cx="166689" cy="1165614"/>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4" name="Arrow: Down 90">
            <a:extLst>
              <a:ext uri="{FF2B5EF4-FFF2-40B4-BE49-F238E27FC236}">
                <a16:creationId xmlns:a16="http://schemas.microsoft.com/office/drawing/2014/main" id="{D3154AF5-21C5-4C4E-A6E1-FD43AD8310D8}"/>
              </a:ext>
            </a:extLst>
          </p:cNvPr>
          <p:cNvSpPr/>
          <p:nvPr/>
        </p:nvSpPr>
        <p:spPr>
          <a:xfrm rot="3943957">
            <a:off x="592319" y="3835415"/>
            <a:ext cx="308286" cy="1310885"/>
          </a:xfrm>
          <a:prstGeom prst="downArrow">
            <a:avLst/>
          </a:prstGeom>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Arrow: Curved Down 30">
            <a:extLst>
              <a:ext uri="{FF2B5EF4-FFF2-40B4-BE49-F238E27FC236}">
                <a16:creationId xmlns:a16="http://schemas.microsoft.com/office/drawing/2014/main" id="{3EFB3654-1047-F044-AA3B-0AD435EF9252}"/>
              </a:ext>
            </a:extLst>
          </p:cNvPr>
          <p:cNvSpPr/>
          <p:nvPr/>
        </p:nvSpPr>
        <p:spPr>
          <a:xfrm rot="13200000">
            <a:off x="5677433" y="3980079"/>
            <a:ext cx="666084" cy="585121"/>
          </a:xfrm>
          <a:prstGeom prst="curvedDownArrow">
            <a:avLst/>
          </a:prstGeom>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85" name="Arrow: Curved Left 17">
            <a:extLst>
              <a:ext uri="{FF2B5EF4-FFF2-40B4-BE49-F238E27FC236}">
                <a16:creationId xmlns:a16="http://schemas.microsoft.com/office/drawing/2014/main" id="{461D185F-6404-5A45-8F60-6966FEAFFE3C}"/>
              </a:ext>
            </a:extLst>
          </p:cNvPr>
          <p:cNvSpPr/>
          <p:nvPr/>
        </p:nvSpPr>
        <p:spPr>
          <a:xfrm>
            <a:off x="3206048" y="1515191"/>
            <a:ext cx="731520" cy="556202"/>
          </a:xfrm>
          <a:prstGeom prst="curvedRightArrow">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87" name="Arrow: Curved Down 85">
            <a:extLst>
              <a:ext uri="{FF2B5EF4-FFF2-40B4-BE49-F238E27FC236}">
                <a16:creationId xmlns:a16="http://schemas.microsoft.com/office/drawing/2014/main" id="{B2A126B1-F430-DC47-9AD9-C8406AD35478}"/>
              </a:ext>
            </a:extLst>
          </p:cNvPr>
          <p:cNvSpPr/>
          <p:nvPr/>
        </p:nvSpPr>
        <p:spPr>
          <a:xfrm rot="19822431">
            <a:off x="2285314" y="3439949"/>
            <a:ext cx="599542" cy="480759"/>
          </a:xfrm>
          <a:prstGeom prst="curvedDownArrow">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1" name="Content Placeholder 10">
            <a:extLst>
              <a:ext uri="{FF2B5EF4-FFF2-40B4-BE49-F238E27FC236}">
                <a16:creationId xmlns:a16="http://schemas.microsoft.com/office/drawing/2014/main" id="{37CB3A40-1DD1-B045-9D10-0175A16D2B67}"/>
              </a:ext>
            </a:extLst>
          </p:cNvPr>
          <p:cNvSpPr txBox="1">
            <a:spLocks noGrp="1"/>
          </p:cNvSpPr>
          <p:nvPr>
            <p:ph sz="quarter" idx="11"/>
          </p:nvPr>
        </p:nvSpPr>
        <p:spPr>
          <a:prstGeom prst="rect">
            <a:avLst/>
          </a:prstGeom>
        </p:spPr>
        <p:txBody>
          <a:bodyPr vert="horz" lIns="91440" tIns="45720" rIns="91440" bIns="45720" rtlCol="0" anchor="t">
            <a:noAutofit/>
          </a:bodyPr>
          <a:lstStyle>
            <a:defPPr>
              <a:defRPr lang="en-US"/>
            </a:defPPr>
            <a:lvl1pPr marL="0" algn="ct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atin typeface="Arial"/>
                <a:cs typeface="Arial"/>
              </a:rPr>
              <a:t>Tristan Wahl</a:t>
            </a:r>
            <a:endParaRPr lang="en-US"/>
          </a:p>
        </p:txBody>
      </p:sp>
    </p:spTree>
    <p:extLst>
      <p:ext uri="{BB962C8B-B14F-4D97-AF65-F5344CB8AC3E}">
        <p14:creationId xmlns:p14="http://schemas.microsoft.com/office/powerpoint/2010/main" val="1545677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500" fill="hold"/>
                                        <p:tgtEl>
                                          <p:spTgt spid="75"/>
                                        </p:tgtEl>
                                        <p:attrNameLst>
                                          <p:attrName>ppt_x</p:attrName>
                                        </p:attrNameLst>
                                      </p:cBhvr>
                                      <p:tavLst>
                                        <p:tav tm="0">
                                          <p:val>
                                            <p:strVal val="#ppt_x"/>
                                          </p:val>
                                        </p:tav>
                                        <p:tav tm="100000">
                                          <p:val>
                                            <p:strVal val="#ppt_x"/>
                                          </p:val>
                                        </p:tav>
                                      </p:tavLst>
                                    </p:anim>
                                    <p:anim calcmode="lin" valueType="num">
                                      <p:cBhvr additive="base">
                                        <p:cTn id="8" dur="500" fill="hold"/>
                                        <p:tgtEl>
                                          <p:spTgt spid="7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500" fill="hold"/>
                                        <p:tgtEl>
                                          <p:spTgt spid="60"/>
                                        </p:tgtEl>
                                        <p:attrNameLst>
                                          <p:attrName>ppt_x</p:attrName>
                                        </p:attrNameLst>
                                      </p:cBhvr>
                                      <p:tavLst>
                                        <p:tav tm="0">
                                          <p:val>
                                            <p:strVal val="#ppt_x"/>
                                          </p:val>
                                        </p:tav>
                                        <p:tav tm="100000">
                                          <p:val>
                                            <p:strVal val="#ppt_x"/>
                                          </p:val>
                                        </p:tav>
                                      </p:tavLst>
                                    </p:anim>
                                    <p:anim calcmode="lin" valueType="num">
                                      <p:cBhvr additive="base">
                                        <p:cTn id="12"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87"/>
                                        </p:tgtEl>
                                        <p:attrNameLst>
                                          <p:attrName>style.visibility</p:attrName>
                                        </p:attrNameLst>
                                      </p:cBhvr>
                                      <p:to>
                                        <p:strVal val="visible"/>
                                      </p:to>
                                    </p:set>
                                    <p:anim calcmode="lin" valueType="num">
                                      <p:cBhvr>
                                        <p:cTn id="17" dur="1000" fill="hold"/>
                                        <p:tgtEl>
                                          <p:spTgt spid="87"/>
                                        </p:tgtEl>
                                        <p:attrNameLst>
                                          <p:attrName>ppt_w</p:attrName>
                                        </p:attrNameLst>
                                      </p:cBhvr>
                                      <p:tavLst>
                                        <p:tav tm="0">
                                          <p:val>
                                            <p:fltVal val="0"/>
                                          </p:val>
                                        </p:tav>
                                        <p:tav tm="100000">
                                          <p:val>
                                            <p:strVal val="#ppt_w"/>
                                          </p:val>
                                        </p:tav>
                                      </p:tavLst>
                                    </p:anim>
                                    <p:anim calcmode="lin" valueType="num">
                                      <p:cBhvr>
                                        <p:cTn id="18" dur="1000" fill="hold"/>
                                        <p:tgtEl>
                                          <p:spTgt spid="87"/>
                                        </p:tgtEl>
                                        <p:attrNameLst>
                                          <p:attrName>ppt_h</p:attrName>
                                        </p:attrNameLst>
                                      </p:cBhvr>
                                      <p:tavLst>
                                        <p:tav tm="0">
                                          <p:val>
                                            <p:fltVal val="0"/>
                                          </p:val>
                                        </p:tav>
                                        <p:tav tm="100000">
                                          <p:val>
                                            <p:strVal val="#ppt_h"/>
                                          </p:val>
                                        </p:tav>
                                      </p:tavLst>
                                    </p:anim>
                                    <p:anim calcmode="lin" valueType="num">
                                      <p:cBhvr>
                                        <p:cTn id="19" dur="1000" fill="hold"/>
                                        <p:tgtEl>
                                          <p:spTgt spid="87"/>
                                        </p:tgtEl>
                                        <p:attrNameLst>
                                          <p:attrName>style.rotation</p:attrName>
                                        </p:attrNameLst>
                                      </p:cBhvr>
                                      <p:tavLst>
                                        <p:tav tm="0">
                                          <p:val>
                                            <p:fltVal val="90"/>
                                          </p:val>
                                        </p:tav>
                                        <p:tav tm="100000">
                                          <p:val>
                                            <p:fltVal val="0"/>
                                          </p:val>
                                        </p:tav>
                                      </p:tavLst>
                                    </p:anim>
                                    <p:animEffect transition="in" filter="fade">
                                      <p:cBhvr>
                                        <p:cTn id="20" dur="1000"/>
                                        <p:tgtEl>
                                          <p:spTgt spid="8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5"/>
                                        </p:tgtEl>
                                        <p:attrNameLst>
                                          <p:attrName>style.visibility</p:attrName>
                                        </p:attrNameLst>
                                      </p:cBhvr>
                                      <p:to>
                                        <p:strVal val="visible"/>
                                      </p:to>
                                    </p:set>
                                    <p:anim calcmode="lin" valueType="num">
                                      <p:cBhvr additive="base">
                                        <p:cTn id="25" dur="500" fill="hold"/>
                                        <p:tgtEl>
                                          <p:spTgt spid="65"/>
                                        </p:tgtEl>
                                        <p:attrNameLst>
                                          <p:attrName>ppt_x</p:attrName>
                                        </p:attrNameLst>
                                      </p:cBhvr>
                                      <p:tavLst>
                                        <p:tav tm="0">
                                          <p:val>
                                            <p:strVal val="#ppt_x"/>
                                          </p:val>
                                        </p:tav>
                                        <p:tav tm="100000">
                                          <p:val>
                                            <p:strVal val="#ppt_x"/>
                                          </p:val>
                                        </p:tav>
                                      </p:tavLst>
                                    </p:anim>
                                    <p:anim calcmode="lin" valueType="num">
                                      <p:cBhvr additive="base">
                                        <p:cTn id="26"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86"/>
                                        </p:tgtEl>
                                        <p:attrNameLst>
                                          <p:attrName>style.visibility</p:attrName>
                                        </p:attrNameLst>
                                      </p:cBhvr>
                                      <p:to>
                                        <p:strVal val="visible"/>
                                      </p:to>
                                    </p:set>
                                    <p:anim calcmode="lin" valueType="num">
                                      <p:cBhvr>
                                        <p:cTn id="31" dur="1000" fill="hold"/>
                                        <p:tgtEl>
                                          <p:spTgt spid="86"/>
                                        </p:tgtEl>
                                        <p:attrNameLst>
                                          <p:attrName>ppt_w</p:attrName>
                                        </p:attrNameLst>
                                      </p:cBhvr>
                                      <p:tavLst>
                                        <p:tav tm="0">
                                          <p:val>
                                            <p:fltVal val="0"/>
                                          </p:val>
                                        </p:tav>
                                        <p:tav tm="100000">
                                          <p:val>
                                            <p:strVal val="#ppt_w"/>
                                          </p:val>
                                        </p:tav>
                                      </p:tavLst>
                                    </p:anim>
                                    <p:anim calcmode="lin" valueType="num">
                                      <p:cBhvr>
                                        <p:cTn id="32" dur="1000" fill="hold"/>
                                        <p:tgtEl>
                                          <p:spTgt spid="86"/>
                                        </p:tgtEl>
                                        <p:attrNameLst>
                                          <p:attrName>ppt_h</p:attrName>
                                        </p:attrNameLst>
                                      </p:cBhvr>
                                      <p:tavLst>
                                        <p:tav tm="0">
                                          <p:val>
                                            <p:fltVal val="0"/>
                                          </p:val>
                                        </p:tav>
                                        <p:tav tm="100000">
                                          <p:val>
                                            <p:strVal val="#ppt_h"/>
                                          </p:val>
                                        </p:tav>
                                      </p:tavLst>
                                    </p:anim>
                                    <p:anim calcmode="lin" valueType="num">
                                      <p:cBhvr>
                                        <p:cTn id="33" dur="1000" fill="hold"/>
                                        <p:tgtEl>
                                          <p:spTgt spid="86"/>
                                        </p:tgtEl>
                                        <p:attrNameLst>
                                          <p:attrName>style.rotation</p:attrName>
                                        </p:attrNameLst>
                                      </p:cBhvr>
                                      <p:tavLst>
                                        <p:tav tm="0">
                                          <p:val>
                                            <p:fltVal val="90"/>
                                          </p:val>
                                        </p:tav>
                                        <p:tav tm="100000">
                                          <p:val>
                                            <p:fltVal val="0"/>
                                          </p:val>
                                        </p:tav>
                                      </p:tavLst>
                                    </p:anim>
                                    <p:animEffect transition="in" filter="fade">
                                      <p:cBhvr>
                                        <p:cTn id="34" dur="1000"/>
                                        <p:tgtEl>
                                          <p:spTgt spid="8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71"/>
                                        </p:tgtEl>
                                        <p:attrNameLst>
                                          <p:attrName>style.visibility</p:attrName>
                                        </p:attrNameLst>
                                      </p:cBhvr>
                                      <p:to>
                                        <p:strVal val="visible"/>
                                      </p:to>
                                    </p:set>
                                    <p:anim calcmode="lin" valueType="num">
                                      <p:cBhvr additive="base">
                                        <p:cTn id="39" dur="500" fill="hold"/>
                                        <p:tgtEl>
                                          <p:spTgt spid="71"/>
                                        </p:tgtEl>
                                        <p:attrNameLst>
                                          <p:attrName>ppt_x</p:attrName>
                                        </p:attrNameLst>
                                      </p:cBhvr>
                                      <p:tavLst>
                                        <p:tav tm="0">
                                          <p:val>
                                            <p:strVal val="#ppt_x"/>
                                          </p:val>
                                        </p:tav>
                                        <p:tav tm="100000">
                                          <p:val>
                                            <p:strVal val="#ppt_x"/>
                                          </p:val>
                                        </p:tav>
                                      </p:tavLst>
                                    </p:anim>
                                    <p:anim calcmode="lin" valueType="num">
                                      <p:cBhvr additive="base">
                                        <p:cTn id="40"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64"/>
                                        </p:tgtEl>
                                        <p:attrNameLst>
                                          <p:attrName>style.visibility</p:attrName>
                                        </p:attrNameLst>
                                      </p:cBhvr>
                                      <p:to>
                                        <p:strVal val="visible"/>
                                      </p:to>
                                    </p:set>
                                    <p:anim calcmode="lin" valueType="num">
                                      <p:cBhvr additive="base">
                                        <p:cTn id="45" dur="500" fill="hold"/>
                                        <p:tgtEl>
                                          <p:spTgt spid="64"/>
                                        </p:tgtEl>
                                        <p:attrNameLst>
                                          <p:attrName>ppt_x</p:attrName>
                                        </p:attrNameLst>
                                      </p:cBhvr>
                                      <p:tavLst>
                                        <p:tav tm="0">
                                          <p:val>
                                            <p:strVal val="#ppt_x"/>
                                          </p:val>
                                        </p:tav>
                                        <p:tav tm="100000">
                                          <p:val>
                                            <p:strVal val="#ppt_x"/>
                                          </p:val>
                                        </p:tav>
                                      </p:tavLst>
                                    </p:anim>
                                    <p:anim calcmode="lin" valueType="num">
                                      <p:cBhvr additive="base">
                                        <p:cTn id="46" dur="500" fill="hold"/>
                                        <p:tgtEl>
                                          <p:spTgt spid="64"/>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84"/>
                                        </p:tgtEl>
                                        <p:attrNameLst>
                                          <p:attrName>style.visibility</p:attrName>
                                        </p:attrNameLst>
                                      </p:cBhvr>
                                      <p:to>
                                        <p:strVal val="visible"/>
                                      </p:to>
                                    </p:set>
                                    <p:anim calcmode="lin" valueType="num">
                                      <p:cBhvr additive="base">
                                        <p:cTn id="49" dur="500" fill="hold"/>
                                        <p:tgtEl>
                                          <p:spTgt spid="84"/>
                                        </p:tgtEl>
                                        <p:attrNameLst>
                                          <p:attrName>ppt_x</p:attrName>
                                        </p:attrNameLst>
                                      </p:cBhvr>
                                      <p:tavLst>
                                        <p:tav tm="0">
                                          <p:val>
                                            <p:strVal val="#ppt_x"/>
                                          </p:val>
                                        </p:tav>
                                        <p:tav tm="100000">
                                          <p:val>
                                            <p:strVal val="#ppt_x"/>
                                          </p:val>
                                        </p:tav>
                                      </p:tavLst>
                                    </p:anim>
                                    <p:anim calcmode="lin" valueType="num">
                                      <p:cBhvr additive="base">
                                        <p:cTn id="50"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68"/>
                                        </p:tgtEl>
                                        <p:attrNameLst>
                                          <p:attrName>style.visibility</p:attrName>
                                        </p:attrNameLst>
                                      </p:cBhvr>
                                      <p:to>
                                        <p:strVal val="visible"/>
                                      </p:to>
                                    </p:set>
                                    <p:anim calcmode="lin" valueType="num">
                                      <p:cBhvr additive="base">
                                        <p:cTn id="55" dur="500" fill="hold"/>
                                        <p:tgtEl>
                                          <p:spTgt spid="68"/>
                                        </p:tgtEl>
                                        <p:attrNameLst>
                                          <p:attrName>ppt_x</p:attrName>
                                        </p:attrNameLst>
                                      </p:cBhvr>
                                      <p:tavLst>
                                        <p:tav tm="0">
                                          <p:val>
                                            <p:strVal val="#ppt_x"/>
                                          </p:val>
                                        </p:tav>
                                        <p:tav tm="100000">
                                          <p:val>
                                            <p:strVal val="#ppt_x"/>
                                          </p:val>
                                        </p:tav>
                                      </p:tavLst>
                                    </p:anim>
                                    <p:anim calcmode="lin" valueType="num">
                                      <p:cBhvr additive="base">
                                        <p:cTn id="56"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31" presetClass="entr" presetSubtype="0" fill="hold" grpId="0" nodeType="clickEffect">
                                  <p:stCondLst>
                                    <p:cond delay="0"/>
                                  </p:stCondLst>
                                  <p:childTnLst>
                                    <p:set>
                                      <p:cBhvr>
                                        <p:cTn id="60" dur="1" fill="hold">
                                          <p:stCondLst>
                                            <p:cond delay="0"/>
                                          </p:stCondLst>
                                        </p:cTn>
                                        <p:tgtEl>
                                          <p:spTgt spid="85"/>
                                        </p:tgtEl>
                                        <p:attrNameLst>
                                          <p:attrName>style.visibility</p:attrName>
                                        </p:attrNameLst>
                                      </p:cBhvr>
                                      <p:to>
                                        <p:strVal val="visible"/>
                                      </p:to>
                                    </p:set>
                                    <p:anim calcmode="lin" valueType="num">
                                      <p:cBhvr>
                                        <p:cTn id="61" dur="1000" fill="hold"/>
                                        <p:tgtEl>
                                          <p:spTgt spid="85"/>
                                        </p:tgtEl>
                                        <p:attrNameLst>
                                          <p:attrName>ppt_w</p:attrName>
                                        </p:attrNameLst>
                                      </p:cBhvr>
                                      <p:tavLst>
                                        <p:tav tm="0">
                                          <p:val>
                                            <p:fltVal val="0"/>
                                          </p:val>
                                        </p:tav>
                                        <p:tav tm="100000">
                                          <p:val>
                                            <p:strVal val="#ppt_w"/>
                                          </p:val>
                                        </p:tav>
                                      </p:tavLst>
                                    </p:anim>
                                    <p:anim calcmode="lin" valueType="num">
                                      <p:cBhvr>
                                        <p:cTn id="62" dur="1000" fill="hold"/>
                                        <p:tgtEl>
                                          <p:spTgt spid="85"/>
                                        </p:tgtEl>
                                        <p:attrNameLst>
                                          <p:attrName>ppt_h</p:attrName>
                                        </p:attrNameLst>
                                      </p:cBhvr>
                                      <p:tavLst>
                                        <p:tav tm="0">
                                          <p:val>
                                            <p:fltVal val="0"/>
                                          </p:val>
                                        </p:tav>
                                        <p:tav tm="100000">
                                          <p:val>
                                            <p:strVal val="#ppt_h"/>
                                          </p:val>
                                        </p:tav>
                                      </p:tavLst>
                                    </p:anim>
                                    <p:anim calcmode="lin" valueType="num">
                                      <p:cBhvr>
                                        <p:cTn id="63" dur="1000" fill="hold"/>
                                        <p:tgtEl>
                                          <p:spTgt spid="85"/>
                                        </p:tgtEl>
                                        <p:attrNameLst>
                                          <p:attrName>style.rotation</p:attrName>
                                        </p:attrNameLst>
                                      </p:cBhvr>
                                      <p:tavLst>
                                        <p:tav tm="0">
                                          <p:val>
                                            <p:fltVal val="90"/>
                                          </p:val>
                                        </p:tav>
                                        <p:tav tm="100000">
                                          <p:val>
                                            <p:fltVal val="0"/>
                                          </p:val>
                                        </p:tav>
                                      </p:tavLst>
                                    </p:anim>
                                    <p:animEffect transition="in" filter="fade">
                                      <p:cBhvr>
                                        <p:cTn id="64" dur="10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60" grpId="0" animBg="1"/>
      <p:bldP spid="84" grpId="0" animBg="1"/>
      <p:bldP spid="86" grpId="0" animBg="1"/>
      <p:bldP spid="85" grpId="0" animBg="1"/>
      <p:bldP spid="8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6"/>
          <p:cNvPicPr>
            <a:picLocks noChangeAspect="1"/>
          </p:cNvPicPr>
          <p:nvPr/>
        </p:nvPicPr>
        <p:blipFill>
          <a:blip r:embed="rId3">
            <a:alphaModFix amt="9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42369" y="3444723"/>
            <a:ext cx="2155392" cy="215539"/>
          </a:xfrm>
          <a:prstGeom prst="rect">
            <a:avLst/>
          </a:prstGeom>
        </p:spPr>
      </p:pic>
      <p:sp>
        <p:nvSpPr>
          <p:cNvPr id="4" name="TextBox 4"/>
          <p:cNvSpPr txBox="1"/>
          <p:nvPr/>
        </p:nvSpPr>
        <p:spPr>
          <a:xfrm>
            <a:off x="1601018" y="653394"/>
            <a:ext cx="9108677" cy="460319"/>
          </a:xfrm>
          <a:prstGeom prst="rect">
            <a:avLst/>
          </a:prstGeom>
        </p:spPr>
        <p:txBody>
          <a:bodyPr wrap="square" lIns="0" tIns="0" rIns="0" bIns="0" rtlCol="0" anchor="t">
            <a:spAutoFit/>
          </a:bodyPr>
          <a:lstStyle/>
          <a:p>
            <a:pPr algn="ctr">
              <a:lnSpc>
                <a:spcPts val="3144"/>
              </a:lnSpc>
              <a:spcBef>
                <a:spcPct val="0"/>
              </a:spcBef>
            </a:pPr>
            <a:r>
              <a:rPr lang="en-US" sz="4800" b="1" spc="71">
                <a:solidFill>
                  <a:srgbClr val="1D3B58"/>
                </a:solidFill>
                <a:latin typeface="+mj-lt"/>
              </a:rPr>
              <a:t>Major</a:t>
            </a:r>
            <a:r>
              <a:rPr lang="en-US" sz="4800" b="1" spc="71">
                <a:solidFill>
                  <a:srgbClr val="1E3C58"/>
                </a:solidFill>
                <a:latin typeface="+mj-lt"/>
              </a:rPr>
              <a:t> Functions</a:t>
            </a:r>
          </a:p>
        </p:txBody>
      </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317922" y="1662212"/>
            <a:ext cx="1362456" cy="1362456"/>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618821" y="1984659"/>
            <a:ext cx="762040" cy="76204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344077" y="2710969"/>
            <a:ext cx="1362456" cy="1362456"/>
          </a:xfrm>
          <a:prstGeom prst="rect">
            <a:avLst/>
          </a:prstGeom>
        </p:spPr>
      </p:pic>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644976" y="3017150"/>
            <a:ext cx="762040" cy="762040"/>
          </a:xfrm>
          <a:prstGeom prst="rect">
            <a:avLst/>
          </a:prstGeom>
        </p:spPr>
      </p:pic>
      <p:pic>
        <p:nvPicPr>
          <p:cNvPr id="17" name="Picture 1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317922" y="3812484"/>
            <a:ext cx="1362456" cy="1362456"/>
          </a:xfrm>
          <a:prstGeom prst="rect">
            <a:avLst/>
          </a:prstGeom>
        </p:spPr>
      </p:pic>
      <p:pic>
        <p:nvPicPr>
          <p:cNvPr id="18" name="Picture 1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618821" y="4113383"/>
            <a:ext cx="762040" cy="762040"/>
          </a:xfrm>
          <a:prstGeom prst="rect">
            <a:avLst/>
          </a:prstGeom>
        </p:spPr>
      </p:pic>
      <p:pic>
        <p:nvPicPr>
          <p:cNvPr id="23" name="Picture 23"/>
          <p:cNvPicPr>
            <a:picLocks noChangeAspect="1"/>
          </p:cNvPicPr>
          <p:nvPr/>
        </p:nvPicPr>
        <p:blipFill>
          <a:blip r:embed="rId3">
            <a:alphaModFix amt="9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91108" y="2258073"/>
            <a:ext cx="2155392" cy="215539"/>
          </a:xfrm>
          <a:prstGeom prst="rect">
            <a:avLst/>
          </a:prstGeom>
        </p:spPr>
      </p:pic>
      <p:pic>
        <p:nvPicPr>
          <p:cNvPr id="24" name="Picture 24"/>
          <p:cNvPicPr>
            <a:picLocks noChangeAspect="1"/>
          </p:cNvPicPr>
          <p:nvPr/>
        </p:nvPicPr>
        <p:blipFill>
          <a:blip r:embed="rId3">
            <a:alphaModFix amt="9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804942" y="3398170"/>
            <a:ext cx="2155392" cy="215539"/>
          </a:xfrm>
          <a:prstGeom prst="rect">
            <a:avLst/>
          </a:prstGeom>
        </p:spPr>
      </p:pic>
      <p:pic>
        <p:nvPicPr>
          <p:cNvPr id="25" name="Picture 25"/>
          <p:cNvPicPr>
            <a:picLocks noChangeAspect="1"/>
          </p:cNvPicPr>
          <p:nvPr/>
        </p:nvPicPr>
        <p:blipFill>
          <a:blip r:embed="rId3">
            <a:alphaModFix amt="9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99265" y="4582035"/>
            <a:ext cx="2155392" cy="215539"/>
          </a:xfrm>
          <a:prstGeom prst="rect">
            <a:avLst/>
          </a:prstGeom>
        </p:spPr>
      </p:pic>
      <p:sp>
        <p:nvSpPr>
          <p:cNvPr id="31" name="TextBox 31"/>
          <p:cNvSpPr txBox="1"/>
          <p:nvPr/>
        </p:nvSpPr>
        <p:spPr>
          <a:xfrm>
            <a:off x="2331765" y="2211318"/>
            <a:ext cx="2579815" cy="264175"/>
          </a:xfrm>
          <a:prstGeom prst="rect">
            <a:avLst/>
          </a:prstGeom>
        </p:spPr>
        <p:txBody>
          <a:bodyPr wrap="square" lIns="0" tIns="0" rIns="0" bIns="0" rtlCol="0" anchor="t">
            <a:spAutoFit/>
          </a:bodyPr>
          <a:lstStyle/>
          <a:p>
            <a:pPr>
              <a:lnSpc>
                <a:spcPts val="2150"/>
              </a:lnSpc>
              <a:spcBef>
                <a:spcPct val="0"/>
              </a:spcBef>
            </a:pPr>
            <a:r>
              <a:rPr lang="en-US" spc="65">
                <a:solidFill>
                  <a:srgbClr val="191919"/>
                </a:solidFill>
              </a:rPr>
              <a:t>Takeoff</a:t>
            </a:r>
            <a:endParaRPr lang="en-US"/>
          </a:p>
        </p:txBody>
      </p:sp>
      <p:sp>
        <p:nvSpPr>
          <p:cNvPr id="34" name="TextBox 34"/>
          <p:cNvSpPr txBox="1"/>
          <p:nvPr/>
        </p:nvSpPr>
        <p:spPr>
          <a:xfrm>
            <a:off x="10065208" y="3382553"/>
            <a:ext cx="2270765" cy="264175"/>
          </a:xfrm>
          <a:prstGeom prst="rect">
            <a:avLst/>
          </a:prstGeom>
        </p:spPr>
        <p:txBody>
          <a:bodyPr lIns="0" tIns="0" rIns="0" bIns="0" rtlCol="0" anchor="t">
            <a:spAutoFit/>
          </a:bodyPr>
          <a:lstStyle/>
          <a:p>
            <a:pPr>
              <a:lnSpc>
                <a:spcPts val="2150"/>
              </a:lnSpc>
              <a:spcBef>
                <a:spcPct val="0"/>
              </a:spcBef>
            </a:pPr>
            <a:r>
              <a:rPr lang="en-US" spc="65">
                <a:solidFill>
                  <a:srgbClr val="191919"/>
                </a:solidFill>
                <a:latin typeface="Arial" panose="020B0604020202020204" pitchFamily="34" charset="0"/>
                <a:cs typeface="Arial" panose="020B0604020202020204" pitchFamily="34" charset="0"/>
              </a:rPr>
              <a:t>Carry Payload</a:t>
            </a:r>
            <a:endParaRPr lang="en-US">
              <a:latin typeface="Arial" panose="020B0604020202020204" pitchFamily="34" charset="0"/>
              <a:cs typeface="Arial" panose="020B0604020202020204" pitchFamily="34" charset="0"/>
            </a:endParaRPr>
          </a:p>
        </p:txBody>
      </p:sp>
      <p:sp>
        <p:nvSpPr>
          <p:cNvPr id="37" name="TextBox 37"/>
          <p:cNvSpPr txBox="1"/>
          <p:nvPr/>
        </p:nvSpPr>
        <p:spPr>
          <a:xfrm>
            <a:off x="8892749" y="4562215"/>
            <a:ext cx="2270765" cy="264175"/>
          </a:xfrm>
          <a:prstGeom prst="rect">
            <a:avLst/>
          </a:prstGeom>
        </p:spPr>
        <p:txBody>
          <a:bodyPr wrap="square" lIns="0" tIns="0" rIns="0" bIns="0" rtlCol="0" anchor="t">
            <a:spAutoFit/>
          </a:bodyPr>
          <a:lstStyle/>
          <a:p>
            <a:pPr>
              <a:lnSpc>
                <a:spcPts val="2150"/>
              </a:lnSpc>
              <a:spcBef>
                <a:spcPct val="0"/>
              </a:spcBef>
            </a:pPr>
            <a:r>
              <a:rPr lang="en-US" spc="65">
                <a:solidFill>
                  <a:srgbClr val="191919"/>
                </a:solidFill>
              </a:rPr>
              <a:t>Flight Controls</a:t>
            </a:r>
            <a:endParaRPr lang="en-US"/>
          </a:p>
        </p:txBody>
      </p:sp>
      <p:sp>
        <p:nvSpPr>
          <p:cNvPr id="2" name="Slide Number Placeholder 1">
            <a:extLst>
              <a:ext uri="{FF2B5EF4-FFF2-40B4-BE49-F238E27FC236}">
                <a16:creationId xmlns:a16="http://schemas.microsoft.com/office/drawing/2014/main" id="{3E99A31A-2718-5341-83E8-53B75035942A}"/>
              </a:ext>
            </a:extLst>
          </p:cNvPr>
          <p:cNvSpPr>
            <a:spLocks noGrp="1"/>
          </p:cNvSpPr>
          <p:nvPr>
            <p:ph type="sldNum" sz="quarter" idx="12"/>
          </p:nvPr>
        </p:nvSpPr>
        <p:spPr/>
        <p:txBody>
          <a:bodyPr/>
          <a:lstStyle/>
          <a:p>
            <a:fld id="{B6F15528-21DE-4FAA-801E-634DDDAF4B2B}" type="slidenum">
              <a:rPr lang="en-US" smtClean="0"/>
              <a:pPr/>
              <a:t>11</a:t>
            </a:fld>
            <a:endParaRPr lang="en-US"/>
          </a:p>
        </p:txBody>
      </p:sp>
      <p:sp>
        <p:nvSpPr>
          <p:cNvPr id="49" name="TextBox 46">
            <a:extLst>
              <a:ext uri="{FF2B5EF4-FFF2-40B4-BE49-F238E27FC236}">
                <a16:creationId xmlns:a16="http://schemas.microsoft.com/office/drawing/2014/main" id="{CD73C90F-073B-B640-897F-B204CD1FF5AB}"/>
              </a:ext>
            </a:extLst>
          </p:cNvPr>
          <p:cNvSpPr txBox="1"/>
          <p:nvPr/>
        </p:nvSpPr>
        <p:spPr>
          <a:xfrm>
            <a:off x="-165694" y="3382553"/>
            <a:ext cx="2482977" cy="264175"/>
          </a:xfrm>
          <a:prstGeom prst="rect">
            <a:avLst/>
          </a:prstGeom>
        </p:spPr>
        <p:txBody>
          <a:bodyPr lIns="0" tIns="0" rIns="0" bIns="0" rtlCol="0" anchor="t">
            <a:spAutoFit/>
          </a:bodyPr>
          <a:lstStyle/>
          <a:p>
            <a:pPr algn="r">
              <a:lnSpc>
                <a:spcPts val="2150"/>
              </a:lnSpc>
              <a:spcBef>
                <a:spcPct val="0"/>
              </a:spcBef>
            </a:pPr>
            <a:r>
              <a:rPr lang="en-US" spc="65">
                <a:solidFill>
                  <a:srgbClr val="191919"/>
                </a:solidFill>
                <a:latin typeface="Arial" panose="020B0604020202020204" pitchFamily="34" charset="0"/>
                <a:cs typeface="Arial" panose="020B0604020202020204" pitchFamily="34" charset="0"/>
              </a:rPr>
              <a:t>Landing</a:t>
            </a:r>
            <a:endParaRPr lang="en-US">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F4F44DB8-22C0-2F45-803C-BA506803E824}"/>
              </a:ext>
            </a:extLst>
          </p:cNvPr>
          <p:cNvPicPr>
            <a:picLocks noChangeAspect="1"/>
          </p:cNvPicPr>
          <p:nvPr/>
        </p:nvPicPr>
        <p:blipFill>
          <a:blip r:embed="rId13"/>
          <a:stretch>
            <a:fillRect/>
          </a:stretch>
        </p:blipFill>
        <p:spPr>
          <a:xfrm>
            <a:off x="6772860" y="3127896"/>
            <a:ext cx="523071" cy="519768"/>
          </a:xfrm>
          <a:prstGeom prst="rect">
            <a:avLst/>
          </a:prstGeom>
        </p:spPr>
      </p:pic>
      <p:pic>
        <p:nvPicPr>
          <p:cNvPr id="16" name="Picture 15">
            <a:extLst>
              <a:ext uri="{FF2B5EF4-FFF2-40B4-BE49-F238E27FC236}">
                <a16:creationId xmlns:a16="http://schemas.microsoft.com/office/drawing/2014/main" id="{68B024DF-431E-D349-AD0F-1DEEE31EDBE5}"/>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17400" b="54707" l="25417" r="74581"/>
                    </a14:imgEffect>
                  </a14:imgLayer>
                </a14:imgProps>
              </a:ext>
            </a:extLst>
          </a:blip>
          <a:srcRect l="19272" t="12737" r="19273" b="40630"/>
          <a:stretch/>
        </p:blipFill>
        <p:spPr>
          <a:xfrm>
            <a:off x="5564088" y="2043780"/>
            <a:ext cx="824473" cy="659927"/>
          </a:xfrm>
          <a:prstGeom prst="rect">
            <a:avLst/>
          </a:prstGeom>
        </p:spPr>
      </p:pic>
      <p:grpSp>
        <p:nvGrpSpPr>
          <p:cNvPr id="3" name="Group 2">
            <a:extLst>
              <a:ext uri="{FF2B5EF4-FFF2-40B4-BE49-F238E27FC236}">
                <a16:creationId xmlns:a16="http://schemas.microsoft.com/office/drawing/2014/main" id="{ED65E30A-2E99-B445-B88D-BCD4214E1EF1}"/>
              </a:ext>
            </a:extLst>
          </p:cNvPr>
          <p:cNvGrpSpPr/>
          <p:nvPr/>
        </p:nvGrpSpPr>
        <p:grpSpPr>
          <a:xfrm>
            <a:off x="4387540" y="2731357"/>
            <a:ext cx="1363839" cy="1362456"/>
            <a:chOff x="4245441" y="2724583"/>
            <a:chExt cx="1363839" cy="1363839"/>
          </a:xfrm>
        </p:grpSpPr>
        <p:pic>
          <p:nvPicPr>
            <p:cNvPr id="8" name="Picture 8"/>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4245441" y="2724583"/>
              <a:ext cx="1363839" cy="1363839"/>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546340" y="3025482"/>
              <a:ext cx="762040" cy="762040"/>
            </a:xfrm>
            <a:prstGeom prst="rect">
              <a:avLst/>
            </a:prstGeom>
          </p:spPr>
        </p:pic>
        <p:pic>
          <p:nvPicPr>
            <p:cNvPr id="21" name="Picture 20">
              <a:extLst>
                <a:ext uri="{FF2B5EF4-FFF2-40B4-BE49-F238E27FC236}">
                  <a16:creationId xmlns:a16="http://schemas.microsoft.com/office/drawing/2014/main" id="{6CC0BA6A-76BD-504F-846C-4FE529CF8129}"/>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4739" b="42810" l="18894" r="74654">
                          <a14:foregroundMark x1="47465" y1="15850" x2="51382" y2="26797"/>
                          <a14:foregroundMark x1="51843" y1="15850" x2="53226" y2="28105"/>
                          <a14:foregroundMark x1="32258" y1="12255" x2="56221" y2="14216"/>
                          <a14:foregroundMark x1="32258" y1="13562" x2="48618" y2="13889"/>
                          <a14:foregroundMark x1="61290" y1="9477" x2="59447" y2="13889"/>
                          <a14:foregroundMark x1="59908" y1="10131" x2="54608" y2="14542"/>
                          <a14:foregroundMark x1="32258" y1="9477" x2="56682" y2="16340"/>
                          <a14:foregroundMark x1="27880" y1="15850" x2="47465" y2="16667"/>
                          <a14:foregroundMark x1="32258" y1="8497" x2="32258" y2="8497"/>
                          <a14:foregroundMark x1="18894" y1="9150" x2="74654" y2="9477"/>
                          <a14:foregroundMark x1="58525" y1="10784" x2="35023" y2="9477"/>
                          <a14:foregroundMark x1="53226" y1="28922" x2="50922" y2="36601"/>
                          <a14:foregroundMark x1="49539" y1="42484" x2="45161" y2="39379"/>
                          <a14:foregroundMark x1="51382" y1="37745" x2="48618" y2="11438"/>
                          <a14:foregroundMark x1="48618" y1="11438" x2="58986" y2="33987"/>
                          <a14:foregroundMark x1="48618" y1="16993" x2="48618" y2="32516"/>
                          <a14:backgroundMark x1="64170" y1="12367" x2="70968" y2="12582"/>
                          <a14:backgroundMark x1="63987" y1="12805" x2="67051" y2="12582"/>
                          <a14:backgroundMark x1="67051" y1="12582" x2="63940" y2="12917"/>
                          <a14:backgroundMark x1="22454" y1="11524" x2="30865" y2="13693"/>
                          <a14:backgroundMark x1="17051" y1="10131" x2="17828" y2="10331"/>
                          <a14:backgroundMark x1="27765" y1="6850" x2="22581" y2="4248"/>
                          <a14:backgroundMark x1="22581" y1="4248" x2="8986" y2="2614"/>
                        </a14:backgroundRemoval>
                      </a14:imgEffect>
                    </a14:imgLayer>
                  </a14:imgProps>
                </a:ext>
              </a:extLst>
            </a:blip>
            <a:srcRect l="26293" t="5955" r="34370" b="53942"/>
            <a:stretch/>
          </p:blipFill>
          <p:spPr>
            <a:xfrm>
              <a:off x="4711575" y="3097670"/>
              <a:ext cx="431570" cy="617665"/>
            </a:xfrm>
            <a:prstGeom prst="rect">
              <a:avLst/>
            </a:prstGeom>
          </p:spPr>
        </p:pic>
      </p:grpSp>
      <p:pic>
        <p:nvPicPr>
          <p:cNvPr id="22" name="Picture 21">
            <a:extLst>
              <a:ext uri="{FF2B5EF4-FFF2-40B4-BE49-F238E27FC236}">
                <a16:creationId xmlns:a16="http://schemas.microsoft.com/office/drawing/2014/main" id="{2546CAC5-310D-994A-9C9B-49C9907BDC32}"/>
              </a:ext>
            </a:extLst>
          </p:cNvPr>
          <p:cNvPicPr>
            <a:picLocks noChangeAspect="1"/>
          </p:cNvPicPr>
          <p:nvPr/>
        </p:nvPicPr>
        <p:blipFill rotWithShape="1">
          <a:blip r:embed="rId20">
            <a:extLst>
              <a:ext uri="{BEBA8EAE-BF5A-486C-A8C5-ECC9F3942E4B}">
                <a14:imgProps xmlns:a14="http://schemas.microsoft.com/office/drawing/2010/main">
                  <a14:imgLayer r:embed="rId21">
                    <a14:imgEffect>
                      <a14:backgroundRemoval t="9180" b="89941" l="9961" r="89941">
                        <a14:foregroundMark x1="42578" y1="35938" x2="48828" y2="37988"/>
                        <a14:foregroundMark x1="42578" y1="29297" x2="36328" y2="29492"/>
                        <a14:foregroundMark x1="56250" y1="29980" x2="62891" y2="30176"/>
                        <a14:foregroundMark x1="52051" y1="9180" x2="62695" y2="9375"/>
                        <a14:foregroundMark x1="27637" y1="66113" x2="31934" y2="66504"/>
                        <a14:foregroundMark x1="30664" y1="60840" x2="30664" y2="60840"/>
                        <a14:foregroundMark x1="26367" y1="61035" x2="26367" y2="61035"/>
                        <a14:foregroundMark x1="34375" y1="61133" x2="34375" y2="61133"/>
                        <a14:foregroundMark x1="43262" y1="60840" x2="43262" y2="60840"/>
                        <a14:foregroundMark x1="48633" y1="66895" x2="48633" y2="66895"/>
                        <a14:foregroundMark x1="55371" y1="61328" x2="55371" y2="61328"/>
                        <a14:foregroundMark x1="49512" y1="54785" x2="49512" y2="54785"/>
                        <a14:foregroundMark x1="70898" y1="55469" x2="70898" y2="55469"/>
                        <a14:foregroundMark x1="67871" y1="60449" x2="67871" y2="60449"/>
                        <a14:foregroundMark x1="64453" y1="60645" x2="64453" y2="60645"/>
                        <a14:foregroundMark x1="73047" y1="60449" x2="73047" y2="60449"/>
                        <a14:foregroundMark x1="65234" y1="45703" x2="65234" y2="45703"/>
                        <a14:foregroundMark x1="63184" y1="45703" x2="63184" y2="45703"/>
                        <a14:foregroundMark x1="73535" y1="45703" x2="73535" y2="45703"/>
                        <a14:foregroundMark x1="70703" y1="45703" x2="70703" y2="45703"/>
                        <a14:foregroundMark x1="68262" y1="74121" x2="68262" y2="74121"/>
                        <a14:foregroundMark x1="67871" y1="73633" x2="67871" y2="73633"/>
                        <a14:foregroundMark x1="29785" y1="73633" x2="29785" y2="73633"/>
                        <a14:foregroundMark x1="27246" y1="45703" x2="27246" y2="45703"/>
                        <a14:foregroundMark x1="21973" y1="39648" x2="21973" y2="39648"/>
                        <a14:foregroundMark x1="20508" y1="37305" x2="20508" y2="37305"/>
                        <a14:foregroundMark x1="77832" y1="36230" x2="77832" y2="36230"/>
                        <a14:foregroundMark x1="78711" y1="36035" x2="78711" y2="36035"/>
                        <a14:foregroundMark x1="77637" y1="40137" x2="77637" y2="40137"/>
                      </a14:backgroundRemoval>
                    </a14:imgEffect>
                  </a14:imgLayer>
                </a14:imgProps>
              </a:ext>
            </a:extLst>
          </a:blip>
          <a:srcRect t="13661"/>
          <a:stretch/>
        </p:blipFill>
        <p:spPr>
          <a:xfrm>
            <a:off x="5595395" y="4174786"/>
            <a:ext cx="807510" cy="697194"/>
          </a:xfrm>
          <a:prstGeom prst="rect">
            <a:avLst/>
          </a:prstGeom>
        </p:spPr>
      </p:pic>
      <p:sp>
        <p:nvSpPr>
          <p:cNvPr id="27" name="Content Placeholder 10">
            <a:extLst>
              <a:ext uri="{FF2B5EF4-FFF2-40B4-BE49-F238E27FC236}">
                <a16:creationId xmlns:a16="http://schemas.microsoft.com/office/drawing/2014/main" id="{9D0B1C45-43AB-F04D-8941-D68AD53DEF2A}"/>
              </a:ext>
            </a:extLst>
          </p:cNvPr>
          <p:cNvSpPr txBox="1">
            <a:spLocks/>
          </p:cNvSpPr>
          <p:nvPr/>
        </p:nvSpPr>
        <p:spPr>
          <a:xfrm>
            <a:off x="10363200" y="5611399"/>
            <a:ext cx="1828800" cy="310896"/>
          </a:xfrm>
          <a:prstGeom prst="rect">
            <a:avLst/>
          </a:prstGeom>
        </p:spPr>
        <p:txBody>
          <a:bodyPr lIns="91440" tIns="45720" rIns="91440" bIns="45720" anchor="t"/>
          <a:lstStyle>
            <a:defPPr>
              <a:defRPr lang="en-US"/>
            </a:defPPr>
            <a:lvl1pPr marL="0" algn="ct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atin typeface="Arial"/>
                <a:cs typeface="Arial"/>
              </a:rPr>
              <a:t>Michael </a:t>
            </a:r>
            <a:r>
              <a:rPr lang="en-US" err="1">
                <a:latin typeface="Arial"/>
                <a:cs typeface="Arial"/>
              </a:rPr>
              <a:t>Nalovic</a:t>
            </a:r>
            <a:endParaRPr lang="en-US" err="1"/>
          </a:p>
        </p:txBody>
      </p:sp>
    </p:spTree>
    <p:extLst>
      <p:ext uri="{BB962C8B-B14F-4D97-AF65-F5344CB8AC3E}">
        <p14:creationId xmlns:p14="http://schemas.microsoft.com/office/powerpoint/2010/main" val="1231551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541661" y="559030"/>
            <a:ext cx="9108677" cy="460319"/>
          </a:xfrm>
          <a:prstGeom prst="rect">
            <a:avLst/>
          </a:prstGeom>
        </p:spPr>
        <p:txBody>
          <a:bodyPr wrap="square" lIns="0" tIns="0" rIns="0" bIns="0" rtlCol="0" anchor="t">
            <a:spAutoFit/>
          </a:bodyPr>
          <a:lstStyle/>
          <a:p>
            <a:pPr algn="ctr">
              <a:lnSpc>
                <a:spcPts val="3144"/>
              </a:lnSpc>
              <a:spcBef>
                <a:spcPct val="0"/>
              </a:spcBef>
            </a:pPr>
            <a:r>
              <a:rPr lang="en-US" sz="4800" b="1" spc="71">
                <a:solidFill>
                  <a:srgbClr val="1D3B58"/>
                </a:solidFill>
                <a:latin typeface="+mj-lt"/>
              </a:rPr>
              <a:t>Targets and Metrics</a:t>
            </a:r>
          </a:p>
        </p:txBody>
      </p:sp>
      <p:sp>
        <p:nvSpPr>
          <p:cNvPr id="2" name="Slide Number Placeholder 1">
            <a:extLst>
              <a:ext uri="{FF2B5EF4-FFF2-40B4-BE49-F238E27FC236}">
                <a16:creationId xmlns:a16="http://schemas.microsoft.com/office/drawing/2014/main" id="{3E99A31A-2718-5341-83E8-53B75035942A}"/>
              </a:ext>
            </a:extLst>
          </p:cNvPr>
          <p:cNvSpPr>
            <a:spLocks noGrp="1"/>
          </p:cNvSpPr>
          <p:nvPr>
            <p:ph type="sldNum" sz="quarter" idx="12"/>
          </p:nvPr>
        </p:nvSpPr>
        <p:spPr/>
        <p:txBody>
          <a:bodyPr/>
          <a:lstStyle/>
          <a:p>
            <a:fld id="{B6F15528-21DE-4FAA-801E-634DDDAF4B2B}" type="slidenum">
              <a:rPr lang="en-US" smtClean="0"/>
              <a:pPr/>
              <a:t>12</a:t>
            </a:fld>
            <a:endParaRPr lang="en-US"/>
          </a:p>
        </p:txBody>
      </p:sp>
      <p:grpSp>
        <p:nvGrpSpPr>
          <p:cNvPr id="13" name="Group 12">
            <a:extLst>
              <a:ext uri="{FF2B5EF4-FFF2-40B4-BE49-F238E27FC236}">
                <a16:creationId xmlns:a16="http://schemas.microsoft.com/office/drawing/2014/main" id="{D84A4893-DE85-4585-843B-5DAB9AD36277}"/>
              </a:ext>
            </a:extLst>
          </p:cNvPr>
          <p:cNvGrpSpPr/>
          <p:nvPr/>
        </p:nvGrpSpPr>
        <p:grpSpPr>
          <a:xfrm>
            <a:off x="8185712" y="1173001"/>
            <a:ext cx="1385084" cy="1362456"/>
            <a:chOff x="1325789" y="3621789"/>
            <a:chExt cx="1107503" cy="1107503"/>
          </a:xfrm>
        </p:grpSpPr>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25789" y="3621789"/>
              <a:ext cx="1107503" cy="1107503"/>
            </a:xfrm>
            <a:prstGeom prst="rect">
              <a:avLst/>
            </a:prstGeom>
          </p:spPr>
        </p:pic>
        <p:pic>
          <p:nvPicPr>
            <p:cNvPr id="18" name="Picture 1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77942" y="3876217"/>
              <a:ext cx="618813" cy="618813"/>
            </a:xfrm>
            <a:prstGeom prst="rect">
              <a:avLst/>
            </a:prstGeom>
          </p:spPr>
        </p:pic>
        <p:pic>
          <p:nvPicPr>
            <p:cNvPr id="45" name="Picture 44">
              <a:extLst>
                <a:ext uri="{FF2B5EF4-FFF2-40B4-BE49-F238E27FC236}">
                  <a16:creationId xmlns:a16="http://schemas.microsoft.com/office/drawing/2014/main" id="{EA783F19-72D3-5044-B7ED-70FBD188855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180" b="89941" l="9961" r="89941">
                          <a14:foregroundMark x1="42578" y1="35938" x2="48828" y2="37988"/>
                          <a14:foregroundMark x1="42578" y1="29297" x2="36328" y2="29492"/>
                          <a14:foregroundMark x1="56250" y1="29980" x2="62891" y2="30176"/>
                          <a14:foregroundMark x1="52051" y1="9180" x2="62695" y2="9375"/>
                          <a14:foregroundMark x1="27637" y1="66113" x2="31934" y2="66504"/>
                          <a14:foregroundMark x1="30664" y1="60840" x2="30664" y2="60840"/>
                          <a14:foregroundMark x1="26367" y1="61035" x2="26367" y2="61035"/>
                          <a14:foregroundMark x1="34375" y1="61133" x2="34375" y2="61133"/>
                          <a14:foregroundMark x1="43262" y1="60840" x2="43262" y2="60840"/>
                          <a14:foregroundMark x1="48633" y1="66895" x2="48633" y2="66895"/>
                          <a14:foregroundMark x1="55371" y1="61328" x2="55371" y2="61328"/>
                          <a14:foregroundMark x1="49512" y1="54785" x2="49512" y2="54785"/>
                          <a14:foregroundMark x1="70898" y1="55469" x2="70898" y2="55469"/>
                          <a14:foregroundMark x1="67871" y1="60449" x2="67871" y2="60449"/>
                          <a14:foregroundMark x1="64453" y1="60645" x2="64453" y2="60645"/>
                          <a14:foregroundMark x1="73047" y1="60449" x2="73047" y2="60449"/>
                          <a14:foregroundMark x1="65234" y1="45703" x2="65234" y2="45703"/>
                          <a14:foregroundMark x1="63184" y1="45703" x2="63184" y2="45703"/>
                          <a14:foregroundMark x1="73535" y1="45703" x2="73535" y2="45703"/>
                          <a14:foregroundMark x1="70703" y1="45703" x2="70703" y2="45703"/>
                          <a14:foregroundMark x1="68262" y1="74121" x2="68262" y2="74121"/>
                          <a14:foregroundMark x1="67871" y1="73633" x2="67871" y2="73633"/>
                          <a14:foregroundMark x1="29785" y1="73633" x2="29785" y2="73633"/>
                          <a14:foregroundMark x1="27246" y1="45703" x2="27246" y2="45703"/>
                          <a14:foregroundMark x1="21973" y1="39648" x2="21973" y2="39648"/>
                          <a14:foregroundMark x1="20508" y1="37305" x2="20508" y2="37305"/>
                          <a14:foregroundMark x1="77832" y1="36230" x2="77832" y2="36230"/>
                          <a14:foregroundMark x1="78711" y1="36035" x2="78711" y2="36035"/>
                          <a14:foregroundMark x1="77637" y1="40137" x2="77637" y2="40137"/>
                        </a14:backgroundRemoval>
                      </a14:imgEffect>
                    </a14:imgLayer>
                  </a14:imgProps>
                </a:ext>
              </a:extLst>
            </a:blip>
            <a:srcRect t="13661"/>
            <a:stretch/>
          </p:blipFill>
          <p:spPr>
            <a:xfrm>
              <a:off x="1565959" y="3890639"/>
              <a:ext cx="655737" cy="566155"/>
            </a:xfrm>
            <a:prstGeom prst="rect">
              <a:avLst/>
            </a:prstGeom>
          </p:spPr>
        </p:pic>
      </p:grpSp>
      <p:sp>
        <p:nvSpPr>
          <p:cNvPr id="16" name="Rectangle 15">
            <a:extLst>
              <a:ext uri="{FF2B5EF4-FFF2-40B4-BE49-F238E27FC236}">
                <a16:creationId xmlns:a16="http://schemas.microsoft.com/office/drawing/2014/main" id="{CE9A31AF-9652-4E6C-871E-AB2B42DF771A}"/>
              </a:ext>
            </a:extLst>
          </p:cNvPr>
          <p:cNvSpPr/>
          <p:nvPr/>
        </p:nvSpPr>
        <p:spPr>
          <a:xfrm>
            <a:off x="515999" y="3033423"/>
            <a:ext cx="1737012" cy="126076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cs typeface="Arial"/>
              </a:rPr>
              <a:t>Takeoff Distance</a:t>
            </a:r>
            <a:endParaRPr lang="en-US" sz="1600"/>
          </a:p>
        </p:txBody>
      </p:sp>
      <p:sp>
        <p:nvSpPr>
          <p:cNvPr id="32" name="Rectangle 31">
            <a:extLst>
              <a:ext uri="{FF2B5EF4-FFF2-40B4-BE49-F238E27FC236}">
                <a16:creationId xmlns:a16="http://schemas.microsoft.com/office/drawing/2014/main" id="{69EF0904-8148-48D2-9BD2-A8A161FA23BA}"/>
              </a:ext>
            </a:extLst>
          </p:cNvPr>
          <p:cNvSpPr/>
          <p:nvPr/>
        </p:nvSpPr>
        <p:spPr>
          <a:xfrm>
            <a:off x="515998" y="4297650"/>
            <a:ext cx="1737012" cy="91439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a:cs typeface="Arial"/>
              </a:rPr>
              <a:t>Less than 100ft</a:t>
            </a:r>
          </a:p>
        </p:txBody>
      </p:sp>
      <p:sp>
        <p:nvSpPr>
          <p:cNvPr id="19" name="TextBox 18">
            <a:extLst>
              <a:ext uri="{FF2B5EF4-FFF2-40B4-BE49-F238E27FC236}">
                <a16:creationId xmlns:a16="http://schemas.microsoft.com/office/drawing/2014/main" id="{D304CC78-2F3F-4564-908E-6E3466EBD307}"/>
              </a:ext>
            </a:extLst>
          </p:cNvPr>
          <p:cNvSpPr txBox="1"/>
          <p:nvPr/>
        </p:nvSpPr>
        <p:spPr>
          <a:xfrm>
            <a:off x="1026019" y="3032557"/>
            <a:ext cx="751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u="sng">
                <a:solidFill>
                  <a:schemeClr val="bg1"/>
                </a:solidFill>
              </a:rPr>
              <a:t>Metric</a:t>
            </a:r>
            <a:endParaRPr lang="en-US" sz="1600" u="sng">
              <a:solidFill>
                <a:schemeClr val="bg1"/>
              </a:solidFill>
              <a:cs typeface="Arial"/>
            </a:endParaRPr>
          </a:p>
        </p:txBody>
      </p:sp>
      <p:sp>
        <p:nvSpPr>
          <p:cNvPr id="34" name="TextBox 33">
            <a:extLst>
              <a:ext uri="{FF2B5EF4-FFF2-40B4-BE49-F238E27FC236}">
                <a16:creationId xmlns:a16="http://schemas.microsoft.com/office/drawing/2014/main" id="{0E3855CE-8811-4C57-9DF0-21ACC4886F52}"/>
              </a:ext>
            </a:extLst>
          </p:cNvPr>
          <p:cNvSpPr txBox="1"/>
          <p:nvPr/>
        </p:nvSpPr>
        <p:spPr>
          <a:xfrm>
            <a:off x="1008700" y="4322761"/>
            <a:ext cx="751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u="sng">
                <a:solidFill>
                  <a:schemeClr val="bg1"/>
                </a:solidFill>
              </a:rPr>
              <a:t>Target</a:t>
            </a:r>
            <a:endParaRPr lang="en-US" sz="1600" u="sng">
              <a:solidFill>
                <a:schemeClr val="bg1"/>
              </a:solidFill>
              <a:cs typeface="Arial"/>
            </a:endParaRPr>
          </a:p>
        </p:txBody>
      </p:sp>
      <p:sp>
        <p:nvSpPr>
          <p:cNvPr id="47" name="Rectangle 46">
            <a:extLst>
              <a:ext uri="{FF2B5EF4-FFF2-40B4-BE49-F238E27FC236}">
                <a16:creationId xmlns:a16="http://schemas.microsoft.com/office/drawing/2014/main" id="{3E92BF1E-75C1-40EB-8363-5AC1C1FE06EC}"/>
              </a:ext>
            </a:extLst>
          </p:cNvPr>
          <p:cNvSpPr/>
          <p:nvPr/>
        </p:nvSpPr>
        <p:spPr>
          <a:xfrm>
            <a:off x="6293354" y="3039206"/>
            <a:ext cx="1737012" cy="132137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cs typeface="Arial"/>
              </a:rPr>
              <a:t>Control Surface Deflection</a:t>
            </a:r>
            <a:endParaRPr lang="en-US" sz="1600"/>
          </a:p>
        </p:txBody>
      </p:sp>
      <p:sp>
        <p:nvSpPr>
          <p:cNvPr id="48" name="Rectangle 47">
            <a:extLst>
              <a:ext uri="{FF2B5EF4-FFF2-40B4-BE49-F238E27FC236}">
                <a16:creationId xmlns:a16="http://schemas.microsoft.com/office/drawing/2014/main" id="{2559F4AE-5EBF-4254-BF27-ADF7DBBC4A27}"/>
              </a:ext>
            </a:extLst>
          </p:cNvPr>
          <p:cNvSpPr/>
          <p:nvPr/>
        </p:nvSpPr>
        <p:spPr>
          <a:xfrm>
            <a:off x="6293353" y="4303433"/>
            <a:ext cx="1737012" cy="91439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cs typeface="Arial"/>
              </a:rPr>
              <a:t>At least 25°</a:t>
            </a:r>
          </a:p>
        </p:txBody>
      </p:sp>
      <p:sp>
        <p:nvSpPr>
          <p:cNvPr id="49" name="TextBox 48">
            <a:extLst>
              <a:ext uri="{FF2B5EF4-FFF2-40B4-BE49-F238E27FC236}">
                <a16:creationId xmlns:a16="http://schemas.microsoft.com/office/drawing/2014/main" id="{01B6556E-448E-4594-ABF0-5853CE09383C}"/>
              </a:ext>
            </a:extLst>
          </p:cNvPr>
          <p:cNvSpPr txBox="1"/>
          <p:nvPr/>
        </p:nvSpPr>
        <p:spPr>
          <a:xfrm>
            <a:off x="6803374" y="3038340"/>
            <a:ext cx="751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u="sng">
                <a:solidFill>
                  <a:schemeClr val="bg1"/>
                </a:solidFill>
              </a:rPr>
              <a:t>Metric</a:t>
            </a:r>
            <a:endParaRPr lang="en-US" sz="1600" u="sng">
              <a:solidFill>
                <a:schemeClr val="bg1"/>
              </a:solidFill>
              <a:cs typeface="Arial"/>
            </a:endParaRPr>
          </a:p>
        </p:txBody>
      </p:sp>
      <p:sp>
        <p:nvSpPr>
          <p:cNvPr id="51" name="TextBox 50">
            <a:extLst>
              <a:ext uri="{FF2B5EF4-FFF2-40B4-BE49-F238E27FC236}">
                <a16:creationId xmlns:a16="http://schemas.microsoft.com/office/drawing/2014/main" id="{63DBE8A0-FCEF-4606-8FDD-9369A34959C6}"/>
              </a:ext>
            </a:extLst>
          </p:cNvPr>
          <p:cNvSpPr txBox="1"/>
          <p:nvPr/>
        </p:nvSpPr>
        <p:spPr>
          <a:xfrm>
            <a:off x="6786055" y="4328544"/>
            <a:ext cx="751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u="sng">
                <a:solidFill>
                  <a:schemeClr val="bg1"/>
                </a:solidFill>
              </a:rPr>
              <a:t>Target</a:t>
            </a:r>
            <a:endParaRPr lang="en-US" sz="1600" u="sng">
              <a:solidFill>
                <a:schemeClr val="bg1"/>
              </a:solidFill>
              <a:cs typeface="Arial"/>
            </a:endParaRPr>
          </a:p>
        </p:txBody>
      </p:sp>
      <p:sp>
        <p:nvSpPr>
          <p:cNvPr id="56" name="Rectangle 55">
            <a:extLst>
              <a:ext uri="{FF2B5EF4-FFF2-40B4-BE49-F238E27FC236}">
                <a16:creationId xmlns:a16="http://schemas.microsoft.com/office/drawing/2014/main" id="{2CA8B093-0D02-4678-A469-B0827F4169B7}"/>
              </a:ext>
            </a:extLst>
          </p:cNvPr>
          <p:cNvSpPr/>
          <p:nvPr/>
        </p:nvSpPr>
        <p:spPr>
          <a:xfrm>
            <a:off x="2366570" y="3033423"/>
            <a:ext cx="1737012" cy="126076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cs typeface="Arial"/>
              </a:rPr>
              <a:t>Thrust Force</a:t>
            </a:r>
            <a:endParaRPr lang="en-US" sz="1600"/>
          </a:p>
        </p:txBody>
      </p:sp>
      <p:sp>
        <p:nvSpPr>
          <p:cNvPr id="57" name="Rectangle 56">
            <a:extLst>
              <a:ext uri="{FF2B5EF4-FFF2-40B4-BE49-F238E27FC236}">
                <a16:creationId xmlns:a16="http://schemas.microsoft.com/office/drawing/2014/main" id="{FAF71FEE-2248-4A2D-AAA0-6198DF429312}"/>
              </a:ext>
            </a:extLst>
          </p:cNvPr>
          <p:cNvSpPr/>
          <p:nvPr/>
        </p:nvSpPr>
        <p:spPr>
          <a:xfrm>
            <a:off x="2366569" y="4297650"/>
            <a:ext cx="1737012" cy="91439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a:cs typeface="Arial"/>
              </a:rPr>
              <a:t>Greater than 10lbs</a:t>
            </a:r>
          </a:p>
        </p:txBody>
      </p:sp>
      <p:sp>
        <p:nvSpPr>
          <p:cNvPr id="58" name="TextBox 57">
            <a:extLst>
              <a:ext uri="{FF2B5EF4-FFF2-40B4-BE49-F238E27FC236}">
                <a16:creationId xmlns:a16="http://schemas.microsoft.com/office/drawing/2014/main" id="{DCC1088A-FC2C-45AF-BAB8-67CCEEF275BE}"/>
              </a:ext>
            </a:extLst>
          </p:cNvPr>
          <p:cNvSpPr txBox="1"/>
          <p:nvPr/>
        </p:nvSpPr>
        <p:spPr>
          <a:xfrm>
            <a:off x="2876590" y="3032557"/>
            <a:ext cx="751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u="sng">
                <a:solidFill>
                  <a:schemeClr val="bg1"/>
                </a:solidFill>
              </a:rPr>
              <a:t>Metric</a:t>
            </a:r>
            <a:endParaRPr lang="en-US" sz="1600" u="sng">
              <a:solidFill>
                <a:schemeClr val="bg1"/>
              </a:solidFill>
              <a:cs typeface="Arial"/>
            </a:endParaRPr>
          </a:p>
        </p:txBody>
      </p:sp>
      <p:sp>
        <p:nvSpPr>
          <p:cNvPr id="59" name="TextBox 58">
            <a:extLst>
              <a:ext uri="{FF2B5EF4-FFF2-40B4-BE49-F238E27FC236}">
                <a16:creationId xmlns:a16="http://schemas.microsoft.com/office/drawing/2014/main" id="{285C3BD2-34A1-41C3-B50D-21EFF1E023C5}"/>
              </a:ext>
            </a:extLst>
          </p:cNvPr>
          <p:cNvSpPr txBox="1"/>
          <p:nvPr/>
        </p:nvSpPr>
        <p:spPr>
          <a:xfrm>
            <a:off x="2859271" y="4322761"/>
            <a:ext cx="751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u="sng">
                <a:solidFill>
                  <a:schemeClr val="bg1"/>
                </a:solidFill>
              </a:rPr>
              <a:t>Target</a:t>
            </a:r>
            <a:endParaRPr lang="en-US" sz="1600" u="sng">
              <a:solidFill>
                <a:schemeClr val="bg1"/>
              </a:solidFill>
              <a:cs typeface="Arial"/>
            </a:endParaRPr>
          </a:p>
        </p:txBody>
      </p:sp>
      <p:sp>
        <p:nvSpPr>
          <p:cNvPr id="61" name="Rectangle 60">
            <a:extLst>
              <a:ext uri="{FF2B5EF4-FFF2-40B4-BE49-F238E27FC236}">
                <a16:creationId xmlns:a16="http://schemas.microsoft.com/office/drawing/2014/main" id="{A934C178-4FF7-4EAD-8E20-DA18DCFAEEC8}"/>
              </a:ext>
            </a:extLst>
          </p:cNvPr>
          <p:cNvSpPr/>
          <p:nvPr/>
        </p:nvSpPr>
        <p:spPr>
          <a:xfrm>
            <a:off x="8153821" y="3039206"/>
            <a:ext cx="1737012" cy="132137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cs typeface="Arial"/>
              </a:rPr>
              <a:t>Rise Time of Motor Speed</a:t>
            </a:r>
          </a:p>
        </p:txBody>
      </p:sp>
      <p:sp>
        <p:nvSpPr>
          <p:cNvPr id="62" name="Rectangle 61">
            <a:extLst>
              <a:ext uri="{FF2B5EF4-FFF2-40B4-BE49-F238E27FC236}">
                <a16:creationId xmlns:a16="http://schemas.microsoft.com/office/drawing/2014/main" id="{38D7E168-A454-410D-AE02-BE534AF78F1E}"/>
              </a:ext>
            </a:extLst>
          </p:cNvPr>
          <p:cNvSpPr/>
          <p:nvPr/>
        </p:nvSpPr>
        <p:spPr>
          <a:xfrm>
            <a:off x="8153820" y="4303433"/>
            <a:ext cx="1737012" cy="91439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cs typeface="Arial"/>
              </a:rPr>
              <a:t>4 seconds</a:t>
            </a:r>
          </a:p>
        </p:txBody>
      </p:sp>
      <p:sp>
        <p:nvSpPr>
          <p:cNvPr id="63" name="TextBox 62">
            <a:extLst>
              <a:ext uri="{FF2B5EF4-FFF2-40B4-BE49-F238E27FC236}">
                <a16:creationId xmlns:a16="http://schemas.microsoft.com/office/drawing/2014/main" id="{74FB34C3-6299-456D-BCDA-70C0CB32E9A2}"/>
              </a:ext>
            </a:extLst>
          </p:cNvPr>
          <p:cNvSpPr txBox="1"/>
          <p:nvPr/>
        </p:nvSpPr>
        <p:spPr>
          <a:xfrm>
            <a:off x="8663841" y="3038340"/>
            <a:ext cx="751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u="sng">
                <a:solidFill>
                  <a:schemeClr val="bg1"/>
                </a:solidFill>
              </a:rPr>
              <a:t>Metric</a:t>
            </a:r>
            <a:endParaRPr lang="en-US" sz="1600" u="sng">
              <a:solidFill>
                <a:schemeClr val="bg1"/>
              </a:solidFill>
              <a:cs typeface="Arial"/>
            </a:endParaRPr>
          </a:p>
        </p:txBody>
      </p:sp>
      <p:sp>
        <p:nvSpPr>
          <p:cNvPr id="64" name="TextBox 63">
            <a:extLst>
              <a:ext uri="{FF2B5EF4-FFF2-40B4-BE49-F238E27FC236}">
                <a16:creationId xmlns:a16="http://schemas.microsoft.com/office/drawing/2014/main" id="{E67A9CED-75F4-420F-A328-F05FCD79DE08}"/>
              </a:ext>
            </a:extLst>
          </p:cNvPr>
          <p:cNvSpPr txBox="1"/>
          <p:nvPr/>
        </p:nvSpPr>
        <p:spPr>
          <a:xfrm>
            <a:off x="8646522" y="4328544"/>
            <a:ext cx="751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u="sng">
                <a:solidFill>
                  <a:schemeClr val="bg1"/>
                </a:solidFill>
              </a:rPr>
              <a:t>Target</a:t>
            </a:r>
            <a:endParaRPr lang="en-US" sz="1600" u="sng">
              <a:solidFill>
                <a:schemeClr val="bg1"/>
              </a:solidFill>
              <a:cs typeface="Arial"/>
            </a:endParaRPr>
          </a:p>
        </p:txBody>
      </p:sp>
      <p:sp>
        <p:nvSpPr>
          <p:cNvPr id="65" name="Rectangle 64">
            <a:extLst>
              <a:ext uri="{FF2B5EF4-FFF2-40B4-BE49-F238E27FC236}">
                <a16:creationId xmlns:a16="http://schemas.microsoft.com/office/drawing/2014/main" id="{9E29D3F6-9801-49EE-9A59-30C2412BFFE9}"/>
              </a:ext>
            </a:extLst>
          </p:cNvPr>
          <p:cNvSpPr/>
          <p:nvPr/>
        </p:nvSpPr>
        <p:spPr>
          <a:xfrm>
            <a:off x="4217141" y="3033423"/>
            <a:ext cx="1737012" cy="126076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cs typeface="Arial"/>
              </a:rPr>
              <a:t>Wing Area</a:t>
            </a:r>
            <a:endParaRPr lang="en-US" sz="1600"/>
          </a:p>
        </p:txBody>
      </p:sp>
      <p:sp>
        <p:nvSpPr>
          <p:cNvPr id="66" name="Rectangle 65">
            <a:extLst>
              <a:ext uri="{FF2B5EF4-FFF2-40B4-BE49-F238E27FC236}">
                <a16:creationId xmlns:a16="http://schemas.microsoft.com/office/drawing/2014/main" id="{5318DF9F-C368-4AC2-B1D5-658D95D16DBA}"/>
              </a:ext>
            </a:extLst>
          </p:cNvPr>
          <p:cNvSpPr/>
          <p:nvPr/>
        </p:nvSpPr>
        <p:spPr>
          <a:xfrm>
            <a:off x="4217140" y="4297650"/>
            <a:ext cx="1737012" cy="91439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a:cs typeface="Arial"/>
              </a:rPr>
              <a:t>Greater than 6 ft </a:t>
            </a:r>
          </a:p>
        </p:txBody>
      </p:sp>
      <p:sp>
        <p:nvSpPr>
          <p:cNvPr id="67" name="TextBox 66">
            <a:extLst>
              <a:ext uri="{FF2B5EF4-FFF2-40B4-BE49-F238E27FC236}">
                <a16:creationId xmlns:a16="http://schemas.microsoft.com/office/drawing/2014/main" id="{AB174DC8-72C9-4014-8796-6C952CDCF8AB}"/>
              </a:ext>
            </a:extLst>
          </p:cNvPr>
          <p:cNvSpPr txBox="1"/>
          <p:nvPr/>
        </p:nvSpPr>
        <p:spPr>
          <a:xfrm>
            <a:off x="4727161" y="3032557"/>
            <a:ext cx="751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u="sng">
                <a:solidFill>
                  <a:schemeClr val="bg1"/>
                </a:solidFill>
              </a:rPr>
              <a:t>Metric</a:t>
            </a:r>
            <a:endParaRPr lang="en-US" sz="1600" u="sng">
              <a:solidFill>
                <a:schemeClr val="bg1"/>
              </a:solidFill>
              <a:cs typeface="Arial"/>
            </a:endParaRPr>
          </a:p>
        </p:txBody>
      </p:sp>
      <p:sp>
        <p:nvSpPr>
          <p:cNvPr id="68" name="TextBox 67">
            <a:extLst>
              <a:ext uri="{FF2B5EF4-FFF2-40B4-BE49-F238E27FC236}">
                <a16:creationId xmlns:a16="http://schemas.microsoft.com/office/drawing/2014/main" id="{16D5BA7B-99EF-476F-821B-BA5AA11E5B53}"/>
              </a:ext>
            </a:extLst>
          </p:cNvPr>
          <p:cNvSpPr txBox="1"/>
          <p:nvPr/>
        </p:nvSpPr>
        <p:spPr>
          <a:xfrm>
            <a:off x="4709842" y="4322761"/>
            <a:ext cx="751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u="sng">
                <a:solidFill>
                  <a:schemeClr val="bg1"/>
                </a:solidFill>
              </a:rPr>
              <a:t>Target</a:t>
            </a:r>
            <a:endParaRPr lang="en-US" sz="1600" u="sng">
              <a:solidFill>
                <a:schemeClr val="bg1"/>
              </a:solidFill>
              <a:cs typeface="Arial"/>
            </a:endParaRPr>
          </a:p>
        </p:txBody>
      </p:sp>
      <p:sp>
        <p:nvSpPr>
          <p:cNvPr id="69" name="Rectangle 68">
            <a:extLst>
              <a:ext uri="{FF2B5EF4-FFF2-40B4-BE49-F238E27FC236}">
                <a16:creationId xmlns:a16="http://schemas.microsoft.com/office/drawing/2014/main" id="{E0C6E2AB-DEE9-49F2-AB26-372228B70B40}"/>
              </a:ext>
            </a:extLst>
          </p:cNvPr>
          <p:cNvSpPr/>
          <p:nvPr/>
        </p:nvSpPr>
        <p:spPr>
          <a:xfrm>
            <a:off x="10014288" y="3039206"/>
            <a:ext cx="1737012" cy="132137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cs typeface="Arial"/>
              </a:rPr>
              <a:t>Static Margin</a:t>
            </a:r>
          </a:p>
        </p:txBody>
      </p:sp>
      <p:sp>
        <p:nvSpPr>
          <p:cNvPr id="70" name="Rectangle 69">
            <a:extLst>
              <a:ext uri="{FF2B5EF4-FFF2-40B4-BE49-F238E27FC236}">
                <a16:creationId xmlns:a16="http://schemas.microsoft.com/office/drawing/2014/main" id="{20C82955-4F34-42FE-8C85-37AE3E22EFCB}"/>
              </a:ext>
            </a:extLst>
          </p:cNvPr>
          <p:cNvSpPr/>
          <p:nvPr/>
        </p:nvSpPr>
        <p:spPr>
          <a:xfrm>
            <a:off x="10014287" y="4303433"/>
            <a:ext cx="1737012" cy="91439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cs typeface="Arial"/>
              </a:rPr>
              <a:t>5%– 15%</a:t>
            </a:r>
          </a:p>
        </p:txBody>
      </p:sp>
      <p:sp>
        <p:nvSpPr>
          <p:cNvPr id="71" name="TextBox 70">
            <a:extLst>
              <a:ext uri="{FF2B5EF4-FFF2-40B4-BE49-F238E27FC236}">
                <a16:creationId xmlns:a16="http://schemas.microsoft.com/office/drawing/2014/main" id="{2D616442-D8F3-4570-8B73-B358D6CC64A8}"/>
              </a:ext>
            </a:extLst>
          </p:cNvPr>
          <p:cNvSpPr txBox="1"/>
          <p:nvPr/>
        </p:nvSpPr>
        <p:spPr>
          <a:xfrm>
            <a:off x="10524308" y="3038340"/>
            <a:ext cx="751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u="sng">
                <a:solidFill>
                  <a:schemeClr val="bg1"/>
                </a:solidFill>
              </a:rPr>
              <a:t>Metric</a:t>
            </a:r>
            <a:endParaRPr lang="en-US" sz="1600" u="sng">
              <a:solidFill>
                <a:schemeClr val="bg1"/>
              </a:solidFill>
              <a:cs typeface="Arial"/>
            </a:endParaRPr>
          </a:p>
        </p:txBody>
      </p:sp>
      <p:sp>
        <p:nvSpPr>
          <p:cNvPr id="72" name="TextBox 71">
            <a:extLst>
              <a:ext uri="{FF2B5EF4-FFF2-40B4-BE49-F238E27FC236}">
                <a16:creationId xmlns:a16="http://schemas.microsoft.com/office/drawing/2014/main" id="{F3349155-0304-4890-A136-913A2E79BB60}"/>
              </a:ext>
            </a:extLst>
          </p:cNvPr>
          <p:cNvSpPr txBox="1"/>
          <p:nvPr/>
        </p:nvSpPr>
        <p:spPr>
          <a:xfrm>
            <a:off x="10506989" y="4328544"/>
            <a:ext cx="751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u="sng">
                <a:solidFill>
                  <a:schemeClr val="bg1"/>
                </a:solidFill>
              </a:rPr>
              <a:t>Target</a:t>
            </a:r>
            <a:endParaRPr lang="en-US" sz="1600" u="sng">
              <a:solidFill>
                <a:schemeClr val="bg1"/>
              </a:solidFill>
              <a:cs typeface="Arial"/>
            </a:endParaRPr>
          </a:p>
        </p:txBody>
      </p:sp>
      <p:sp>
        <p:nvSpPr>
          <p:cNvPr id="8" name="TextBox 31">
            <a:extLst>
              <a:ext uri="{FF2B5EF4-FFF2-40B4-BE49-F238E27FC236}">
                <a16:creationId xmlns:a16="http://schemas.microsoft.com/office/drawing/2014/main" id="{FC40DE60-F847-4DB4-8B18-2252E6AECBE4}"/>
              </a:ext>
            </a:extLst>
          </p:cNvPr>
          <p:cNvSpPr txBox="1"/>
          <p:nvPr/>
        </p:nvSpPr>
        <p:spPr>
          <a:xfrm>
            <a:off x="2803990" y="2629881"/>
            <a:ext cx="2579815" cy="264175"/>
          </a:xfrm>
          <a:prstGeom prst="rect">
            <a:avLst/>
          </a:prstGeom>
        </p:spPr>
        <p:txBody>
          <a:bodyPr wrap="square" lIns="0" tIns="0" rIns="0" bIns="0" rtlCol="0" anchor="t">
            <a:spAutoFit/>
          </a:bodyPr>
          <a:lstStyle/>
          <a:p>
            <a:pPr>
              <a:lnSpc>
                <a:spcPts val="2150"/>
              </a:lnSpc>
              <a:spcBef>
                <a:spcPct val="0"/>
              </a:spcBef>
            </a:pPr>
            <a:r>
              <a:rPr lang="en-US" spc="65">
                <a:solidFill>
                  <a:srgbClr val="191919"/>
                </a:solidFill>
              </a:rPr>
              <a:t>Takeoff</a:t>
            </a:r>
            <a:endParaRPr lang="en-US"/>
          </a:p>
        </p:txBody>
      </p:sp>
      <p:sp>
        <p:nvSpPr>
          <p:cNvPr id="9" name="TextBox 31">
            <a:extLst>
              <a:ext uri="{FF2B5EF4-FFF2-40B4-BE49-F238E27FC236}">
                <a16:creationId xmlns:a16="http://schemas.microsoft.com/office/drawing/2014/main" id="{504CA16D-EC76-44BA-964E-39A31D5D6A2C}"/>
              </a:ext>
            </a:extLst>
          </p:cNvPr>
          <p:cNvSpPr txBox="1"/>
          <p:nvPr/>
        </p:nvSpPr>
        <p:spPr>
          <a:xfrm>
            <a:off x="8277511" y="2629882"/>
            <a:ext cx="2579815" cy="264175"/>
          </a:xfrm>
          <a:prstGeom prst="rect">
            <a:avLst/>
          </a:prstGeom>
        </p:spPr>
        <p:txBody>
          <a:bodyPr wrap="square" lIns="0" tIns="0" rIns="0" bIns="0" rtlCol="0" anchor="t">
            <a:spAutoFit/>
          </a:bodyPr>
          <a:lstStyle/>
          <a:p>
            <a:pPr>
              <a:lnSpc>
                <a:spcPts val="2150"/>
              </a:lnSpc>
              <a:spcBef>
                <a:spcPct val="0"/>
              </a:spcBef>
            </a:pPr>
            <a:r>
              <a:rPr lang="en-US" spc="65">
                <a:solidFill>
                  <a:srgbClr val="191919"/>
                </a:solidFill>
              </a:rPr>
              <a:t>Flight Control</a:t>
            </a:r>
          </a:p>
        </p:txBody>
      </p:sp>
      <p:sp>
        <p:nvSpPr>
          <p:cNvPr id="3" name="TextBox 2">
            <a:extLst>
              <a:ext uri="{FF2B5EF4-FFF2-40B4-BE49-F238E27FC236}">
                <a16:creationId xmlns:a16="http://schemas.microsoft.com/office/drawing/2014/main" id="{7D40304A-BEF2-470E-81F9-F0BD966CE5BC}"/>
              </a:ext>
            </a:extLst>
          </p:cNvPr>
          <p:cNvSpPr txBox="1"/>
          <p:nvPr/>
        </p:nvSpPr>
        <p:spPr>
          <a:xfrm>
            <a:off x="5629275" y="4573588"/>
            <a:ext cx="20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solidFill>
                  <a:schemeClr val="bg1"/>
                </a:solidFill>
              </a:rPr>
              <a:t>2</a:t>
            </a:r>
          </a:p>
        </p:txBody>
      </p:sp>
      <p:pic>
        <p:nvPicPr>
          <p:cNvPr id="43" name="Picture 5">
            <a:extLst>
              <a:ext uri="{FF2B5EF4-FFF2-40B4-BE49-F238E27FC236}">
                <a16:creationId xmlns:a16="http://schemas.microsoft.com/office/drawing/2014/main" id="{327D9F95-9846-F644-B66D-2724AFC1528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562022" y="1173001"/>
            <a:ext cx="1362456" cy="1362456"/>
          </a:xfrm>
          <a:prstGeom prst="rect">
            <a:avLst/>
          </a:prstGeom>
        </p:spPr>
      </p:pic>
      <p:pic>
        <p:nvPicPr>
          <p:cNvPr id="46" name="Picture 6">
            <a:extLst>
              <a:ext uri="{FF2B5EF4-FFF2-40B4-BE49-F238E27FC236}">
                <a16:creationId xmlns:a16="http://schemas.microsoft.com/office/drawing/2014/main" id="{37101759-187C-9845-B3C5-CA10E8EB6D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862921" y="1480297"/>
            <a:ext cx="762040" cy="762040"/>
          </a:xfrm>
          <a:prstGeom prst="rect">
            <a:avLst/>
          </a:prstGeom>
        </p:spPr>
      </p:pic>
      <p:pic>
        <p:nvPicPr>
          <p:cNvPr id="50" name="Picture 49">
            <a:extLst>
              <a:ext uri="{FF2B5EF4-FFF2-40B4-BE49-F238E27FC236}">
                <a16:creationId xmlns:a16="http://schemas.microsoft.com/office/drawing/2014/main" id="{D0A3EB13-174B-2D47-9F39-35CD3D57C0A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7400" b="54707" l="25417" r="74581"/>
                    </a14:imgEffect>
                  </a14:imgLayer>
                </a14:imgProps>
              </a:ext>
            </a:extLst>
          </a:blip>
          <a:srcRect l="19272" t="12737" r="19273" b="40630"/>
          <a:stretch/>
        </p:blipFill>
        <p:spPr>
          <a:xfrm>
            <a:off x="2808188" y="1539418"/>
            <a:ext cx="824473" cy="659927"/>
          </a:xfrm>
          <a:prstGeom prst="rect">
            <a:avLst/>
          </a:prstGeom>
        </p:spPr>
      </p:pic>
      <p:sp>
        <p:nvSpPr>
          <p:cNvPr id="52" name="Content Placeholder 10">
            <a:extLst>
              <a:ext uri="{FF2B5EF4-FFF2-40B4-BE49-F238E27FC236}">
                <a16:creationId xmlns:a16="http://schemas.microsoft.com/office/drawing/2014/main" id="{07E769BA-D1BB-BD46-A86D-A1678068D884}"/>
              </a:ext>
            </a:extLst>
          </p:cNvPr>
          <p:cNvSpPr txBox="1">
            <a:spLocks/>
          </p:cNvSpPr>
          <p:nvPr/>
        </p:nvSpPr>
        <p:spPr>
          <a:xfrm>
            <a:off x="10363200" y="5611399"/>
            <a:ext cx="1828800" cy="310896"/>
          </a:xfrm>
          <a:prstGeom prst="rect">
            <a:avLst/>
          </a:prstGeom>
        </p:spPr>
        <p:txBody>
          <a:bodyPr/>
          <a:lstStyle>
            <a:defPPr>
              <a:defRPr lang="en-US"/>
            </a:defPPr>
            <a:lvl1pPr marL="0" algn="ct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t>Michael </a:t>
            </a:r>
            <a:r>
              <a:rPr lang="en-US" err="1"/>
              <a:t>Nalovic</a:t>
            </a:r>
            <a:endParaRPr lang="en-US"/>
          </a:p>
        </p:txBody>
      </p:sp>
    </p:spTree>
    <p:extLst>
      <p:ext uri="{BB962C8B-B14F-4D97-AF65-F5344CB8AC3E}">
        <p14:creationId xmlns:p14="http://schemas.microsoft.com/office/powerpoint/2010/main" val="213361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8">
            <a:extLst>
              <a:ext uri="{FF2B5EF4-FFF2-40B4-BE49-F238E27FC236}">
                <a16:creationId xmlns:a16="http://schemas.microsoft.com/office/drawing/2014/main" id="{819BE6F8-E047-5649-ABED-3C61E0D6049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183970" y="1189178"/>
            <a:ext cx="1363839" cy="1362456"/>
          </a:xfrm>
          <a:prstGeom prst="rect">
            <a:avLst/>
          </a:prstGeom>
        </p:spPr>
      </p:pic>
      <p:sp>
        <p:nvSpPr>
          <p:cNvPr id="4" name="TextBox 4"/>
          <p:cNvSpPr txBox="1"/>
          <p:nvPr/>
        </p:nvSpPr>
        <p:spPr>
          <a:xfrm>
            <a:off x="1541661" y="559030"/>
            <a:ext cx="9108677" cy="460319"/>
          </a:xfrm>
          <a:prstGeom prst="rect">
            <a:avLst/>
          </a:prstGeom>
        </p:spPr>
        <p:txBody>
          <a:bodyPr wrap="square" lIns="0" tIns="0" rIns="0" bIns="0" rtlCol="0" anchor="t">
            <a:spAutoFit/>
          </a:bodyPr>
          <a:lstStyle/>
          <a:p>
            <a:pPr algn="ctr">
              <a:lnSpc>
                <a:spcPts val="3144"/>
              </a:lnSpc>
              <a:spcBef>
                <a:spcPct val="0"/>
              </a:spcBef>
            </a:pPr>
            <a:r>
              <a:rPr lang="en-US" sz="4800" b="1" spc="71">
                <a:solidFill>
                  <a:srgbClr val="1D3B58"/>
                </a:solidFill>
                <a:latin typeface="+mj-lt"/>
              </a:rPr>
              <a:t>Targets and Metrics</a:t>
            </a:r>
          </a:p>
        </p:txBody>
      </p:sp>
      <p:sp>
        <p:nvSpPr>
          <p:cNvPr id="2" name="Slide Number Placeholder 1">
            <a:extLst>
              <a:ext uri="{FF2B5EF4-FFF2-40B4-BE49-F238E27FC236}">
                <a16:creationId xmlns:a16="http://schemas.microsoft.com/office/drawing/2014/main" id="{3E99A31A-2718-5341-83E8-53B75035942A}"/>
              </a:ext>
            </a:extLst>
          </p:cNvPr>
          <p:cNvSpPr>
            <a:spLocks noGrp="1"/>
          </p:cNvSpPr>
          <p:nvPr>
            <p:ph type="sldNum" sz="quarter" idx="12"/>
          </p:nvPr>
        </p:nvSpPr>
        <p:spPr/>
        <p:txBody>
          <a:bodyPr/>
          <a:lstStyle/>
          <a:p>
            <a:fld id="{B6F15528-21DE-4FAA-801E-634DDDAF4B2B}" type="slidenum">
              <a:rPr lang="en-US" smtClean="0"/>
              <a:pPr/>
              <a:t>13</a:t>
            </a:fld>
            <a:endParaRPr lang="en-US"/>
          </a:p>
        </p:txBody>
      </p:sp>
      <p:sp>
        <p:nvSpPr>
          <p:cNvPr id="16" name="Rectangle 15">
            <a:extLst>
              <a:ext uri="{FF2B5EF4-FFF2-40B4-BE49-F238E27FC236}">
                <a16:creationId xmlns:a16="http://schemas.microsoft.com/office/drawing/2014/main" id="{CE9A31AF-9652-4E6C-871E-AB2B42DF771A}"/>
              </a:ext>
            </a:extLst>
          </p:cNvPr>
          <p:cNvSpPr/>
          <p:nvPr/>
        </p:nvSpPr>
        <p:spPr>
          <a:xfrm>
            <a:off x="515999" y="3033423"/>
            <a:ext cx="1737012" cy="1260762"/>
          </a:xfrm>
          <a:prstGeom prst="rect">
            <a:avLst/>
          </a:prstGeom>
          <a:solidFill>
            <a:srgbClr val="EF27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cs typeface="Arial"/>
              </a:rPr>
              <a:t>Securing </a:t>
            </a:r>
            <a:endParaRPr lang="en-US" sz="1600"/>
          </a:p>
        </p:txBody>
      </p:sp>
      <p:sp>
        <p:nvSpPr>
          <p:cNvPr id="32" name="Rectangle 31">
            <a:extLst>
              <a:ext uri="{FF2B5EF4-FFF2-40B4-BE49-F238E27FC236}">
                <a16:creationId xmlns:a16="http://schemas.microsoft.com/office/drawing/2014/main" id="{69EF0904-8148-48D2-9BD2-A8A161FA23BA}"/>
              </a:ext>
            </a:extLst>
          </p:cNvPr>
          <p:cNvSpPr/>
          <p:nvPr/>
        </p:nvSpPr>
        <p:spPr>
          <a:xfrm>
            <a:off x="515998" y="4286444"/>
            <a:ext cx="1737012" cy="914399"/>
          </a:xfrm>
          <a:prstGeom prst="rect">
            <a:avLst/>
          </a:prstGeom>
          <a:solidFill>
            <a:srgbClr val="AE202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a:cs typeface="Arial"/>
              </a:rPr>
              <a:t>Motion Prevented </a:t>
            </a:r>
            <a:endParaRPr lang="en-US">
              <a:cs typeface="Arial"/>
            </a:endParaRPr>
          </a:p>
        </p:txBody>
      </p:sp>
      <p:sp>
        <p:nvSpPr>
          <p:cNvPr id="19" name="TextBox 18">
            <a:extLst>
              <a:ext uri="{FF2B5EF4-FFF2-40B4-BE49-F238E27FC236}">
                <a16:creationId xmlns:a16="http://schemas.microsoft.com/office/drawing/2014/main" id="{D304CC78-2F3F-4564-908E-6E3466EBD307}"/>
              </a:ext>
            </a:extLst>
          </p:cNvPr>
          <p:cNvSpPr txBox="1"/>
          <p:nvPr/>
        </p:nvSpPr>
        <p:spPr>
          <a:xfrm>
            <a:off x="1026019" y="3032557"/>
            <a:ext cx="751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u="sng">
                <a:solidFill>
                  <a:schemeClr val="bg1"/>
                </a:solidFill>
              </a:rPr>
              <a:t>Metric</a:t>
            </a:r>
            <a:endParaRPr lang="en-US" sz="1600" u="sng">
              <a:solidFill>
                <a:schemeClr val="bg1"/>
              </a:solidFill>
              <a:cs typeface="Arial"/>
            </a:endParaRPr>
          </a:p>
        </p:txBody>
      </p:sp>
      <p:sp>
        <p:nvSpPr>
          <p:cNvPr id="34" name="TextBox 33">
            <a:extLst>
              <a:ext uri="{FF2B5EF4-FFF2-40B4-BE49-F238E27FC236}">
                <a16:creationId xmlns:a16="http://schemas.microsoft.com/office/drawing/2014/main" id="{0E3855CE-8811-4C57-9DF0-21ACC4886F52}"/>
              </a:ext>
            </a:extLst>
          </p:cNvPr>
          <p:cNvSpPr txBox="1"/>
          <p:nvPr/>
        </p:nvSpPr>
        <p:spPr>
          <a:xfrm>
            <a:off x="1008700" y="4322761"/>
            <a:ext cx="751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u="sng">
                <a:solidFill>
                  <a:schemeClr val="bg1"/>
                </a:solidFill>
              </a:rPr>
              <a:t>Target</a:t>
            </a:r>
            <a:endParaRPr lang="en-US" sz="1600" u="sng">
              <a:solidFill>
                <a:schemeClr val="bg1"/>
              </a:solidFill>
              <a:cs typeface="Arial"/>
            </a:endParaRPr>
          </a:p>
        </p:txBody>
      </p:sp>
      <p:sp>
        <p:nvSpPr>
          <p:cNvPr id="47" name="Rectangle 46">
            <a:extLst>
              <a:ext uri="{FF2B5EF4-FFF2-40B4-BE49-F238E27FC236}">
                <a16:creationId xmlns:a16="http://schemas.microsoft.com/office/drawing/2014/main" id="{3E92BF1E-75C1-40EB-8363-5AC1C1FE06EC}"/>
              </a:ext>
            </a:extLst>
          </p:cNvPr>
          <p:cNvSpPr/>
          <p:nvPr/>
        </p:nvSpPr>
        <p:spPr>
          <a:xfrm>
            <a:off x="6293354" y="3039206"/>
            <a:ext cx="1737012" cy="1321375"/>
          </a:xfrm>
          <a:prstGeom prst="rect">
            <a:avLst/>
          </a:prstGeom>
          <a:solidFill>
            <a:srgbClr val="B8B09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cs typeface="Arial"/>
              </a:rPr>
              <a:t>Mechanical Taxi</a:t>
            </a:r>
            <a:endParaRPr lang="en-US" sz="1600"/>
          </a:p>
        </p:txBody>
      </p:sp>
      <p:sp>
        <p:nvSpPr>
          <p:cNvPr id="48" name="Rectangle 47">
            <a:extLst>
              <a:ext uri="{FF2B5EF4-FFF2-40B4-BE49-F238E27FC236}">
                <a16:creationId xmlns:a16="http://schemas.microsoft.com/office/drawing/2014/main" id="{2559F4AE-5EBF-4254-BF27-ADF7DBBC4A27}"/>
              </a:ext>
            </a:extLst>
          </p:cNvPr>
          <p:cNvSpPr/>
          <p:nvPr/>
        </p:nvSpPr>
        <p:spPr>
          <a:xfrm>
            <a:off x="6293353" y="4303433"/>
            <a:ext cx="1737012" cy="914399"/>
          </a:xfrm>
          <a:prstGeom prst="rect">
            <a:avLst/>
          </a:prstGeom>
          <a:solidFill>
            <a:srgbClr val="938E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cs typeface="Arial"/>
            </a:endParaRPr>
          </a:p>
          <a:p>
            <a:pPr algn="ctr"/>
            <a:r>
              <a:rPr lang="en-US" sz="1400">
                <a:cs typeface="Arial"/>
              </a:rPr>
              <a:t>Rudderless Control </a:t>
            </a:r>
            <a:endParaRPr lang="en-US" sz="1600">
              <a:cs typeface="Arial"/>
            </a:endParaRPr>
          </a:p>
        </p:txBody>
      </p:sp>
      <p:sp>
        <p:nvSpPr>
          <p:cNvPr id="49" name="TextBox 48">
            <a:extLst>
              <a:ext uri="{FF2B5EF4-FFF2-40B4-BE49-F238E27FC236}">
                <a16:creationId xmlns:a16="http://schemas.microsoft.com/office/drawing/2014/main" id="{01B6556E-448E-4594-ABF0-5853CE09383C}"/>
              </a:ext>
            </a:extLst>
          </p:cNvPr>
          <p:cNvSpPr txBox="1"/>
          <p:nvPr/>
        </p:nvSpPr>
        <p:spPr>
          <a:xfrm>
            <a:off x="6803374" y="3038340"/>
            <a:ext cx="751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u="sng">
                <a:solidFill>
                  <a:schemeClr val="bg1"/>
                </a:solidFill>
              </a:rPr>
              <a:t>Metric</a:t>
            </a:r>
            <a:endParaRPr lang="en-US" sz="1600" u="sng">
              <a:solidFill>
                <a:schemeClr val="bg1"/>
              </a:solidFill>
              <a:cs typeface="Arial"/>
            </a:endParaRPr>
          </a:p>
        </p:txBody>
      </p:sp>
      <p:sp>
        <p:nvSpPr>
          <p:cNvPr id="51" name="TextBox 50">
            <a:extLst>
              <a:ext uri="{FF2B5EF4-FFF2-40B4-BE49-F238E27FC236}">
                <a16:creationId xmlns:a16="http://schemas.microsoft.com/office/drawing/2014/main" id="{63DBE8A0-FCEF-4606-8FDD-9369A34959C6}"/>
              </a:ext>
            </a:extLst>
          </p:cNvPr>
          <p:cNvSpPr txBox="1"/>
          <p:nvPr/>
        </p:nvSpPr>
        <p:spPr>
          <a:xfrm>
            <a:off x="6786055" y="4328544"/>
            <a:ext cx="751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u="sng">
                <a:solidFill>
                  <a:schemeClr val="bg1"/>
                </a:solidFill>
              </a:rPr>
              <a:t>Target</a:t>
            </a:r>
            <a:endParaRPr lang="en-US" sz="1600" u="sng">
              <a:solidFill>
                <a:schemeClr val="bg1"/>
              </a:solidFill>
              <a:cs typeface="Arial"/>
            </a:endParaRPr>
          </a:p>
        </p:txBody>
      </p:sp>
      <p:sp>
        <p:nvSpPr>
          <p:cNvPr id="56" name="Rectangle 55">
            <a:extLst>
              <a:ext uri="{FF2B5EF4-FFF2-40B4-BE49-F238E27FC236}">
                <a16:creationId xmlns:a16="http://schemas.microsoft.com/office/drawing/2014/main" id="{2CA8B093-0D02-4678-A469-B0827F4169B7}"/>
              </a:ext>
            </a:extLst>
          </p:cNvPr>
          <p:cNvSpPr/>
          <p:nvPr/>
        </p:nvSpPr>
        <p:spPr>
          <a:xfrm>
            <a:off x="2366570" y="3033423"/>
            <a:ext cx="1737012" cy="1260762"/>
          </a:xfrm>
          <a:prstGeom prst="rect">
            <a:avLst/>
          </a:prstGeom>
          <a:solidFill>
            <a:srgbClr val="EF27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cs typeface="Arial"/>
              </a:rPr>
              <a:t>Load/Unload</a:t>
            </a:r>
            <a:endParaRPr lang="en-US" sz="1600"/>
          </a:p>
        </p:txBody>
      </p:sp>
      <p:sp>
        <p:nvSpPr>
          <p:cNvPr id="57" name="Rectangle 56">
            <a:extLst>
              <a:ext uri="{FF2B5EF4-FFF2-40B4-BE49-F238E27FC236}">
                <a16:creationId xmlns:a16="http://schemas.microsoft.com/office/drawing/2014/main" id="{FAF71FEE-2248-4A2D-AAA0-6198DF429312}"/>
              </a:ext>
            </a:extLst>
          </p:cNvPr>
          <p:cNvSpPr/>
          <p:nvPr/>
        </p:nvSpPr>
        <p:spPr>
          <a:xfrm>
            <a:off x="2366569" y="4297650"/>
            <a:ext cx="1737012" cy="914399"/>
          </a:xfrm>
          <a:prstGeom prst="rect">
            <a:avLst/>
          </a:prstGeom>
          <a:solidFill>
            <a:srgbClr val="AE202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a:cs typeface="Arial"/>
              </a:rPr>
              <a:t>Under 1 Minute</a:t>
            </a:r>
            <a:endParaRPr lang="en-US"/>
          </a:p>
        </p:txBody>
      </p:sp>
      <p:sp>
        <p:nvSpPr>
          <p:cNvPr id="58" name="TextBox 57">
            <a:extLst>
              <a:ext uri="{FF2B5EF4-FFF2-40B4-BE49-F238E27FC236}">
                <a16:creationId xmlns:a16="http://schemas.microsoft.com/office/drawing/2014/main" id="{DCC1088A-FC2C-45AF-BAB8-67CCEEF275BE}"/>
              </a:ext>
            </a:extLst>
          </p:cNvPr>
          <p:cNvSpPr txBox="1"/>
          <p:nvPr/>
        </p:nvSpPr>
        <p:spPr>
          <a:xfrm>
            <a:off x="2876590" y="3032557"/>
            <a:ext cx="751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u="sng">
                <a:solidFill>
                  <a:schemeClr val="bg1"/>
                </a:solidFill>
              </a:rPr>
              <a:t>Metric</a:t>
            </a:r>
            <a:endParaRPr lang="en-US" sz="1600" u="sng">
              <a:solidFill>
                <a:schemeClr val="bg1"/>
              </a:solidFill>
              <a:cs typeface="Arial"/>
            </a:endParaRPr>
          </a:p>
        </p:txBody>
      </p:sp>
      <p:sp>
        <p:nvSpPr>
          <p:cNvPr id="59" name="TextBox 58">
            <a:extLst>
              <a:ext uri="{FF2B5EF4-FFF2-40B4-BE49-F238E27FC236}">
                <a16:creationId xmlns:a16="http://schemas.microsoft.com/office/drawing/2014/main" id="{285C3BD2-34A1-41C3-B50D-21EFF1E023C5}"/>
              </a:ext>
            </a:extLst>
          </p:cNvPr>
          <p:cNvSpPr txBox="1"/>
          <p:nvPr/>
        </p:nvSpPr>
        <p:spPr>
          <a:xfrm>
            <a:off x="2859271" y="4322761"/>
            <a:ext cx="751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u="sng">
                <a:solidFill>
                  <a:schemeClr val="bg1"/>
                </a:solidFill>
              </a:rPr>
              <a:t>Target</a:t>
            </a:r>
            <a:endParaRPr lang="en-US" sz="1600" u="sng">
              <a:solidFill>
                <a:schemeClr val="bg1"/>
              </a:solidFill>
              <a:cs typeface="Arial"/>
            </a:endParaRPr>
          </a:p>
        </p:txBody>
      </p:sp>
      <p:sp>
        <p:nvSpPr>
          <p:cNvPr id="61" name="Rectangle 60">
            <a:extLst>
              <a:ext uri="{FF2B5EF4-FFF2-40B4-BE49-F238E27FC236}">
                <a16:creationId xmlns:a16="http://schemas.microsoft.com/office/drawing/2014/main" id="{A934C178-4FF7-4EAD-8E20-DA18DCFAEEC8}"/>
              </a:ext>
            </a:extLst>
          </p:cNvPr>
          <p:cNvSpPr/>
          <p:nvPr/>
        </p:nvSpPr>
        <p:spPr>
          <a:xfrm>
            <a:off x="8153821" y="3039206"/>
            <a:ext cx="1737012" cy="1321375"/>
          </a:xfrm>
          <a:prstGeom prst="rect">
            <a:avLst/>
          </a:prstGeom>
          <a:solidFill>
            <a:srgbClr val="B8B09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ea typeface="+mn-lt"/>
              <a:cs typeface="+mn-lt"/>
            </a:endParaRPr>
          </a:p>
          <a:p>
            <a:pPr algn="ctr"/>
            <a:r>
              <a:rPr lang="en-US" sz="1600">
                <a:ea typeface="+mn-lt"/>
                <a:cs typeface="+mn-lt"/>
              </a:rPr>
              <a:t>Landing Distance</a:t>
            </a:r>
            <a:endParaRPr lang="en-US"/>
          </a:p>
        </p:txBody>
      </p:sp>
      <p:sp>
        <p:nvSpPr>
          <p:cNvPr id="62" name="Rectangle 61">
            <a:extLst>
              <a:ext uri="{FF2B5EF4-FFF2-40B4-BE49-F238E27FC236}">
                <a16:creationId xmlns:a16="http://schemas.microsoft.com/office/drawing/2014/main" id="{38D7E168-A454-410D-AE02-BE534AF78F1E}"/>
              </a:ext>
            </a:extLst>
          </p:cNvPr>
          <p:cNvSpPr/>
          <p:nvPr/>
        </p:nvSpPr>
        <p:spPr>
          <a:xfrm>
            <a:off x="8153820" y="4303433"/>
            <a:ext cx="1737012" cy="914399"/>
          </a:xfrm>
          <a:prstGeom prst="rect">
            <a:avLst/>
          </a:prstGeom>
          <a:solidFill>
            <a:srgbClr val="938E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a:cs typeface="Arial"/>
              </a:rPr>
              <a:t>Less than 400 feet</a:t>
            </a:r>
          </a:p>
        </p:txBody>
      </p:sp>
      <p:sp>
        <p:nvSpPr>
          <p:cNvPr id="63" name="TextBox 62">
            <a:extLst>
              <a:ext uri="{FF2B5EF4-FFF2-40B4-BE49-F238E27FC236}">
                <a16:creationId xmlns:a16="http://schemas.microsoft.com/office/drawing/2014/main" id="{74FB34C3-6299-456D-BCDA-70C0CB32E9A2}"/>
              </a:ext>
            </a:extLst>
          </p:cNvPr>
          <p:cNvSpPr txBox="1"/>
          <p:nvPr/>
        </p:nvSpPr>
        <p:spPr>
          <a:xfrm>
            <a:off x="8663841" y="3038340"/>
            <a:ext cx="751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u="sng">
                <a:solidFill>
                  <a:schemeClr val="bg1"/>
                </a:solidFill>
              </a:rPr>
              <a:t>Metric</a:t>
            </a:r>
            <a:endParaRPr lang="en-US" sz="1600" u="sng">
              <a:solidFill>
                <a:schemeClr val="bg1"/>
              </a:solidFill>
              <a:cs typeface="Arial"/>
            </a:endParaRPr>
          </a:p>
        </p:txBody>
      </p:sp>
      <p:sp>
        <p:nvSpPr>
          <p:cNvPr id="64" name="TextBox 63">
            <a:extLst>
              <a:ext uri="{FF2B5EF4-FFF2-40B4-BE49-F238E27FC236}">
                <a16:creationId xmlns:a16="http://schemas.microsoft.com/office/drawing/2014/main" id="{E67A9CED-75F4-420F-A328-F05FCD79DE08}"/>
              </a:ext>
            </a:extLst>
          </p:cNvPr>
          <p:cNvSpPr txBox="1"/>
          <p:nvPr/>
        </p:nvSpPr>
        <p:spPr>
          <a:xfrm>
            <a:off x="8646522" y="4328544"/>
            <a:ext cx="751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u="sng">
                <a:solidFill>
                  <a:schemeClr val="bg1"/>
                </a:solidFill>
              </a:rPr>
              <a:t>Target</a:t>
            </a:r>
            <a:endParaRPr lang="en-US" sz="1600" u="sng">
              <a:solidFill>
                <a:schemeClr val="bg1"/>
              </a:solidFill>
              <a:cs typeface="Arial"/>
            </a:endParaRPr>
          </a:p>
        </p:txBody>
      </p:sp>
      <p:sp>
        <p:nvSpPr>
          <p:cNvPr id="65" name="Rectangle 64">
            <a:extLst>
              <a:ext uri="{FF2B5EF4-FFF2-40B4-BE49-F238E27FC236}">
                <a16:creationId xmlns:a16="http://schemas.microsoft.com/office/drawing/2014/main" id="{9E29D3F6-9801-49EE-9A59-30C2412BFFE9}"/>
              </a:ext>
            </a:extLst>
          </p:cNvPr>
          <p:cNvSpPr/>
          <p:nvPr/>
        </p:nvSpPr>
        <p:spPr>
          <a:xfrm>
            <a:off x="4217141" y="3033423"/>
            <a:ext cx="1737012" cy="1260762"/>
          </a:xfrm>
          <a:prstGeom prst="rect">
            <a:avLst/>
          </a:prstGeom>
          <a:solidFill>
            <a:srgbClr val="EF27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cs typeface="Arial"/>
            </a:endParaRPr>
          </a:p>
          <a:p>
            <a:pPr algn="ctr"/>
            <a:r>
              <a:rPr lang="en-US" sz="1600">
                <a:cs typeface="Arial"/>
              </a:rPr>
              <a:t>Geometrical Shell </a:t>
            </a:r>
            <a:endParaRPr lang="en-US" sz="1600"/>
          </a:p>
        </p:txBody>
      </p:sp>
      <p:sp>
        <p:nvSpPr>
          <p:cNvPr id="66" name="Rectangle 65">
            <a:extLst>
              <a:ext uri="{FF2B5EF4-FFF2-40B4-BE49-F238E27FC236}">
                <a16:creationId xmlns:a16="http://schemas.microsoft.com/office/drawing/2014/main" id="{5318DF9F-C368-4AC2-B1D5-658D95D16DBA}"/>
              </a:ext>
            </a:extLst>
          </p:cNvPr>
          <p:cNvSpPr/>
          <p:nvPr/>
        </p:nvSpPr>
        <p:spPr>
          <a:xfrm>
            <a:off x="4217140" y="4297650"/>
            <a:ext cx="1737012" cy="914399"/>
          </a:xfrm>
          <a:prstGeom prst="rect">
            <a:avLst/>
          </a:prstGeom>
          <a:solidFill>
            <a:srgbClr val="AE202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a:cs typeface="Arial"/>
              </a:rPr>
              <a:t>Fully Encapsulated </a:t>
            </a:r>
          </a:p>
        </p:txBody>
      </p:sp>
      <p:sp>
        <p:nvSpPr>
          <p:cNvPr id="67" name="TextBox 66">
            <a:extLst>
              <a:ext uri="{FF2B5EF4-FFF2-40B4-BE49-F238E27FC236}">
                <a16:creationId xmlns:a16="http://schemas.microsoft.com/office/drawing/2014/main" id="{AB174DC8-72C9-4014-8796-6C952CDCF8AB}"/>
              </a:ext>
            </a:extLst>
          </p:cNvPr>
          <p:cNvSpPr txBox="1"/>
          <p:nvPr/>
        </p:nvSpPr>
        <p:spPr>
          <a:xfrm>
            <a:off x="4727161" y="3032557"/>
            <a:ext cx="751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u="sng">
                <a:solidFill>
                  <a:schemeClr val="bg1"/>
                </a:solidFill>
              </a:rPr>
              <a:t>Metric</a:t>
            </a:r>
            <a:endParaRPr lang="en-US" sz="1600" u="sng">
              <a:solidFill>
                <a:schemeClr val="bg1"/>
              </a:solidFill>
              <a:cs typeface="Arial"/>
            </a:endParaRPr>
          </a:p>
        </p:txBody>
      </p:sp>
      <p:sp>
        <p:nvSpPr>
          <p:cNvPr id="68" name="TextBox 67">
            <a:extLst>
              <a:ext uri="{FF2B5EF4-FFF2-40B4-BE49-F238E27FC236}">
                <a16:creationId xmlns:a16="http://schemas.microsoft.com/office/drawing/2014/main" id="{16D5BA7B-99EF-476F-821B-BA5AA11E5B53}"/>
              </a:ext>
            </a:extLst>
          </p:cNvPr>
          <p:cNvSpPr txBox="1"/>
          <p:nvPr/>
        </p:nvSpPr>
        <p:spPr>
          <a:xfrm>
            <a:off x="4709842" y="4322761"/>
            <a:ext cx="751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u="sng">
                <a:solidFill>
                  <a:schemeClr val="bg1"/>
                </a:solidFill>
              </a:rPr>
              <a:t>Target</a:t>
            </a:r>
            <a:endParaRPr lang="en-US" sz="1600" u="sng">
              <a:solidFill>
                <a:schemeClr val="bg1"/>
              </a:solidFill>
              <a:cs typeface="Arial"/>
            </a:endParaRPr>
          </a:p>
        </p:txBody>
      </p:sp>
      <p:sp>
        <p:nvSpPr>
          <p:cNvPr id="69" name="Rectangle 68">
            <a:extLst>
              <a:ext uri="{FF2B5EF4-FFF2-40B4-BE49-F238E27FC236}">
                <a16:creationId xmlns:a16="http://schemas.microsoft.com/office/drawing/2014/main" id="{E0C6E2AB-DEE9-49F2-AB26-372228B70B40}"/>
              </a:ext>
            </a:extLst>
          </p:cNvPr>
          <p:cNvSpPr/>
          <p:nvPr/>
        </p:nvSpPr>
        <p:spPr>
          <a:xfrm>
            <a:off x="10014288" y="3039206"/>
            <a:ext cx="1737012" cy="1321375"/>
          </a:xfrm>
          <a:prstGeom prst="rect">
            <a:avLst/>
          </a:prstGeom>
          <a:solidFill>
            <a:srgbClr val="B8B09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ea typeface="+mn-lt"/>
              <a:cs typeface="+mn-lt"/>
            </a:endParaRPr>
          </a:p>
          <a:p>
            <a:pPr algn="ctr"/>
            <a:r>
              <a:rPr lang="en-US" sz="1600">
                <a:ea typeface="+mn-lt"/>
                <a:cs typeface="+mn-lt"/>
              </a:rPr>
              <a:t>Shock Absorption</a:t>
            </a:r>
            <a:endParaRPr lang="en-US"/>
          </a:p>
        </p:txBody>
      </p:sp>
      <p:sp>
        <p:nvSpPr>
          <p:cNvPr id="70" name="Rectangle 69">
            <a:extLst>
              <a:ext uri="{FF2B5EF4-FFF2-40B4-BE49-F238E27FC236}">
                <a16:creationId xmlns:a16="http://schemas.microsoft.com/office/drawing/2014/main" id="{20C82955-4F34-42FE-8C85-37AE3E22EFCB}"/>
              </a:ext>
            </a:extLst>
          </p:cNvPr>
          <p:cNvSpPr/>
          <p:nvPr/>
        </p:nvSpPr>
        <p:spPr>
          <a:xfrm>
            <a:off x="10014287" y="4303433"/>
            <a:ext cx="1737012" cy="914399"/>
          </a:xfrm>
          <a:prstGeom prst="rect">
            <a:avLst/>
          </a:prstGeom>
          <a:solidFill>
            <a:srgbClr val="938E8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a:cs typeface="Arial"/>
              </a:rPr>
              <a:t>Intact Fuselage</a:t>
            </a:r>
          </a:p>
        </p:txBody>
      </p:sp>
      <p:sp>
        <p:nvSpPr>
          <p:cNvPr id="71" name="TextBox 70">
            <a:extLst>
              <a:ext uri="{FF2B5EF4-FFF2-40B4-BE49-F238E27FC236}">
                <a16:creationId xmlns:a16="http://schemas.microsoft.com/office/drawing/2014/main" id="{2D616442-D8F3-4570-8B73-B358D6CC64A8}"/>
              </a:ext>
            </a:extLst>
          </p:cNvPr>
          <p:cNvSpPr txBox="1"/>
          <p:nvPr/>
        </p:nvSpPr>
        <p:spPr>
          <a:xfrm>
            <a:off x="10524308" y="3038340"/>
            <a:ext cx="751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u="sng">
                <a:solidFill>
                  <a:schemeClr val="bg1"/>
                </a:solidFill>
              </a:rPr>
              <a:t>Metric</a:t>
            </a:r>
            <a:endParaRPr lang="en-US" sz="1600" u="sng">
              <a:solidFill>
                <a:schemeClr val="bg1"/>
              </a:solidFill>
              <a:cs typeface="Arial"/>
            </a:endParaRPr>
          </a:p>
        </p:txBody>
      </p:sp>
      <p:sp>
        <p:nvSpPr>
          <p:cNvPr id="72" name="TextBox 71">
            <a:extLst>
              <a:ext uri="{FF2B5EF4-FFF2-40B4-BE49-F238E27FC236}">
                <a16:creationId xmlns:a16="http://schemas.microsoft.com/office/drawing/2014/main" id="{F3349155-0304-4890-A136-913A2E79BB60}"/>
              </a:ext>
            </a:extLst>
          </p:cNvPr>
          <p:cNvSpPr txBox="1"/>
          <p:nvPr/>
        </p:nvSpPr>
        <p:spPr>
          <a:xfrm>
            <a:off x="10506989" y="4326647"/>
            <a:ext cx="751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u="sng">
                <a:solidFill>
                  <a:schemeClr val="bg1"/>
                </a:solidFill>
              </a:rPr>
              <a:t>Target</a:t>
            </a:r>
            <a:endParaRPr lang="en-US" sz="1600" u="sng">
              <a:solidFill>
                <a:schemeClr val="bg1"/>
              </a:solidFill>
              <a:cs typeface="Arial"/>
            </a:endParaRPr>
          </a:p>
        </p:txBody>
      </p:sp>
      <p:sp>
        <p:nvSpPr>
          <p:cNvPr id="8" name="TextBox 31">
            <a:extLst>
              <a:ext uri="{FF2B5EF4-FFF2-40B4-BE49-F238E27FC236}">
                <a16:creationId xmlns:a16="http://schemas.microsoft.com/office/drawing/2014/main" id="{FC40DE60-F847-4DB4-8B18-2252E6AECBE4}"/>
              </a:ext>
            </a:extLst>
          </p:cNvPr>
          <p:cNvSpPr txBox="1"/>
          <p:nvPr/>
        </p:nvSpPr>
        <p:spPr>
          <a:xfrm>
            <a:off x="1912697" y="2643911"/>
            <a:ext cx="2579815" cy="264175"/>
          </a:xfrm>
          <a:prstGeom prst="rect">
            <a:avLst/>
          </a:prstGeom>
        </p:spPr>
        <p:txBody>
          <a:bodyPr wrap="square" lIns="0" tIns="0" rIns="0" bIns="0" rtlCol="0" anchor="t">
            <a:spAutoFit/>
          </a:bodyPr>
          <a:lstStyle/>
          <a:p>
            <a:pPr algn="ctr">
              <a:lnSpc>
                <a:spcPts val="2150"/>
              </a:lnSpc>
              <a:spcBef>
                <a:spcPct val="0"/>
              </a:spcBef>
            </a:pPr>
            <a:r>
              <a:rPr lang="en-US" spc="65">
                <a:solidFill>
                  <a:srgbClr val="191919"/>
                </a:solidFill>
              </a:rPr>
              <a:t>Carry Payload</a:t>
            </a:r>
            <a:endParaRPr lang="en-US"/>
          </a:p>
        </p:txBody>
      </p:sp>
      <p:sp>
        <p:nvSpPr>
          <p:cNvPr id="9" name="TextBox 31">
            <a:extLst>
              <a:ext uri="{FF2B5EF4-FFF2-40B4-BE49-F238E27FC236}">
                <a16:creationId xmlns:a16="http://schemas.microsoft.com/office/drawing/2014/main" id="{504CA16D-EC76-44BA-964E-39A31D5D6A2C}"/>
              </a:ext>
            </a:extLst>
          </p:cNvPr>
          <p:cNvSpPr txBox="1"/>
          <p:nvPr/>
        </p:nvSpPr>
        <p:spPr>
          <a:xfrm>
            <a:off x="8439307" y="2640728"/>
            <a:ext cx="2579815" cy="264175"/>
          </a:xfrm>
          <a:prstGeom prst="rect">
            <a:avLst/>
          </a:prstGeom>
        </p:spPr>
        <p:txBody>
          <a:bodyPr wrap="square" lIns="0" tIns="0" rIns="0" bIns="0" rtlCol="0" anchor="t">
            <a:spAutoFit/>
          </a:bodyPr>
          <a:lstStyle/>
          <a:p>
            <a:pPr>
              <a:lnSpc>
                <a:spcPts val="2150"/>
              </a:lnSpc>
              <a:spcBef>
                <a:spcPct val="0"/>
              </a:spcBef>
            </a:pPr>
            <a:r>
              <a:rPr lang="en-US" spc="65">
                <a:solidFill>
                  <a:srgbClr val="191919"/>
                </a:solidFill>
              </a:rPr>
              <a:t>Landing</a:t>
            </a:r>
            <a:endParaRPr lang="en-US"/>
          </a:p>
        </p:txBody>
      </p:sp>
      <p:pic>
        <p:nvPicPr>
          <p:cNvPr id="39" name="Picture 11">
            <a:extLst>
              <a:ext uri="{FF2B5EF4-FFF2-40B4-BE49-F238E27FC236}">
                <a16:creationId xmlns:a16="http://schemas.microsoft.com/office/drawing/2014/main" id="{38FD7FEB-F372-3C40-80D8-38DA493AE6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521377" y="1189178"/>
            <a:ext cx="1362456" cy="1362456"/>
          </a:xfrm>
          <a:prstGeom prst="rect">
            <a:avLst/>
          </a:prstGeom>
        </p:spPr>
      </p:pic>
      <p:pic>
        <p:nvPicPr>
          <p:cNvPr id="40" name="Picture 12">
            <a:extLst>
              <a:ext uri="{FF2B5EF4-FFF2-40B4-BE49-F238E27FC236}">
                <a16:creationId xmlns:a16="http://schemas.microsoft.com/office/drawing/2014/main" id="{E073295A-12B7-C84F-9041-7717955852F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822276" y="1491850"/>
            <a:ext cx="762040" cy="762040"/>
          </a:xfrm>
          <a:prstGeom prst="rect">
            <a:avLst/>
          </a:prstGeom>
        </p:spPr>
      </p:pic>
      <p:pic>
        <p:nvPicPr>
          <p:cNvPr id="41" name="Picture 40">
            <a:extLst>
              <a:ext uri="{FF2B5EF4-FFF2-40B4-BE49-F238E27FC236}">
                <a16:creationId xmlns:a16="http://schemas.microsoft.com/office/drawing/2014/main" id="{0AF0FBD4-B948-9542-9B51-4CC16D1AED23}"/>
              </a:ext>
            </a:extLst>
          </p:cNvPr>
          <p:cNvPicPr>
            <a:picLocks noChangeAspect="1"/>
          </p:cNvPicPr>
          <p:nvPr/>
        </p:nvPicPr>
        <p:blipFill>
          <a:blip r:embed="rId9"/>
          <a:stretch>
            <a:fillRect/>
          </a:stretch>
        </p:blipFill>
        <p:spPr>
          <a:xfrm>
            <a:off x="2950160" y="1612986"/>
            <a:ext cx="523071" cy="519768"/>
          </a:xfrm>
          <a:prstGeom prst="rect">
            <a:avLst/>
          </a:prstGeom>
        </p:spPr>
      </p:pic>
      <p:pic>
        <p:nvPicPr>
          <p:cNvPr id="46" name="Picture 9">
            <a:extLst>
              <a:ext uri="{FF2B5EF4-FFF2-40B4-BE49-F238E27FC236}">
                <a16:creationId xmlns:a16="http://schemas.microsoft.com/office/drawing/2014/main" id="{67AA7E2D-6F63-1E4A-A1E9-3A5E5E31A09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484870" y="1492237"/>
            <a:ext cx="762040" cy="761267"/>
          </a:xfrm>
          <a:prstGeom prst="rect">
            <a:avLst/>
          </a:prstGeom>
        </p:spPr>
      </p:pic>
      <p:pic>
        <p:nvPicPr>
          <p:cNvPr id="50" name="Picture 49">
            <a:extLst>
              <a:ext uri="{FF2B5EF4-FFF2-40B4-BE49-F238E27FC236}">
                <a16:creationId xmlns:a16="http://schemas.microsoft.com/office/drawing/2014/main" id="{E2940F4D-8909-1A44-AA1B-05D5637D53CD}"/>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4739" b="42810" l="18894" r="74654">
                        <a14:foregroundMark x1="47465" y1="15850" x2="51382" y2="26797"/>
                        <a14:foregroundMark x1="51843" y1="15850" x2="53226" y2="28105"/>
                        <a14:foregroundMark x1="32258" y1="12255" x2="56221" y2="14216"/>
                        <a14:foregroundMark x1="32258" y1="13562" x2="48618" y2="13889"/>
                        <a14:foregroundMark x1="61290" y1="9477" x2="59447" y2="13889"/>
                        <a14:foregroundMark x1="59908" y1="10131" x2="54608" y2="14542"/>
                        <a14:foregroundMark x1="32258" y1="9477" x2="56682" y2="16340"/>
                        <a14:foregroundMark x1="27880" y1="15850" x2="47465" y2="16667"/>
                        <a14:foregroundMark x1="32258" y1="8497" x2="32258" y2="8497"/>
                        <a14:foregroundMark x1="18894" y1="9150" x2="74654" y2="9477"/>
                        <a14:foregroundMark x1="58525" y1="10784" x2="35023" y2="9477"/>
                        <a14:foregroundMark x1="53226" y1="28922" x2="50922" y2="36601"/>
                        <a14:foregroundMark x1="49539" y1="42484" x2="45161" y2="39379"/>
                        <a14:foregroundMark x1="51382" y1="37745" x2="48618" y2="11438"/>
                        <a14:foregroundMark x1="48618" y1="11438" x2="58986" y2="33987"/>
                        <a14:foregroundMark x1="48618" y1="16993" x2="48618" y2="32516"/>
                        <a14:backgroundMark x1="64170" y1="12367" x2="70968" y2="12582"/>
                        <a14:backgroundMark x1="63987" y1="12805" x2="67051" y2="12582"/>
                        <a14:backgroundMark x1="67051" y1="12582" x2="63940" y2="12917"/>
                        <a14:backgroundMark x1="22454" y1="11524" x2="30865" y2="13693"/>
                        <a14:backgroundMark x1="17051" y1="10131" x2="17828" y2="10331"/>
                        <a14:backgroundMark x1="27765" y1="6850" x2="22581" y2="4248"/>
                        <a14:backgroundMark x1="22581" y1="4248" x2="8986" y2="2614"/>
                      </a14:backgroundRemoval>
                    </a14:imgEffect>
                  </a14:imgLayer>
                </a14:imgProps>
              </a:ext>
            </a:extLst>
          </a:blip>
          <a:srcRect l="26293" t="5955" r="34370" b="53942"/>
          <a:stretch/>
        </p:blipFill>
        <p:spPr>
          <a:xfrm>
            <a:off x="8608075" y="1564351"/>
            <a:ext cx="431570" cy="617039"/>
          </a:xfrm>
          <a:prstGeom prst="rect">
            <a:avLst/>
          </a:prstGeom>
        </p:spPr>
      </p:pic>
      <p:sp>
        <p:nvSpPr>
          <p:cNvPr id="53" name="Content Placeholder 10">
            <a:extLst>
              <a:ext uri="{FF2B5EF4-FFF2-40B4-BE49-F238E27FC236}">
                <a16:creationId xmlns:a16="http://schemas.microsoft.com/office/drawing/2014/main" id="{D8D25485-30A6-6243-B06E-F5A4FC4F2324}"/>
              </a:ext>
            </a:extLst>
          </p:cNvPr>
          <p:cNvSpPr txBox="1">
            <a:spLocks/>
          </p:cNvSpPr>
          <p:nvPr/>
        </p:nvSpPr>
        <p:spPr>
          <a:xfrm>
            <a:off x="10363200" y="5611399"/>
            <a:ext cx="1828800" cy="310896"/>
          </a:xfrm>
          <a:prstGeom prst="rect">
            <a:avLst/>
          </a:prstGeom>
        </p:spPr>
        <p:txBody>
          <a:bodyPr/>
          <a:lstStyle>
            <a:defPPr>
              <a:defRPr lang="en-US"/>
            </a:defPPr>
            <a:lvl1pPr marL="0" algn="ct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t>Michael </a:t>
            </a:r>
            <a:r>
              <a:rPr lang="en-US" err="1"/>
              <a:t>Nalovic</a:t>
            </a:r>
            <a:endParaRPr lang="en-US"/>
          </a:p>
        </p:txBody>
      </p:sp>
    </p:spTree>
    <p:extLst>
      <p:ext uri="{BB962C8B-B14F-4D97-AF65-F5344CB8AC3E}">
        <p14:creationId xmlns:p14="http://schemas.microsoft.com/office/powerpoint/2010/main" val="2792438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541661" y="559030"/>
            <a:ext cx="9108677" cy="460319"/>
          </a:xfrm>
          <a:prstGeom prst="rect">
            <a:avLst/>
          </a:prstGeom>
        </p:spPr>
        <p:txBody>
          <a:bodyPr wrap="square" lIns="0" tIns="0" rIns="0" bIns="0" rtlCol="0" anchor="t">
            <a:spAutoFit/>
          </a:bodyPr>
          <a:lstStyle/>
          <a:p>
            <a:pPr algn="ctr">
              <a:lnSpc>
                <a:spcPts val="3144"/>
              </a:lnSpc>
              <a:spcBef>
                <a:spcPct val="0"/>
              </a:spcBef>
            </a:pPr>
            <a:r>
              <a:rPr lang="en-US" sz="4800" b="1" spc="71">
                <a:solidFill>
                  <a:srgbClr val="1D3B58"/>
                </a:solidFill>
                <a:latin typeface="+mj-lt"/>
              </a:rPr>
              <a:t>Analytical Validation</a:t>
            </a:r>
          </a:p>
        </p:txBody>
      </p:sp>
      <p:sp>
        <p:nvSpPr>
          <p:cNvPr id="2" name="Slide Number Placeholder 1">
            <a:extLst>
              <a:ext uri="{FF2B5EF4-FFF2-40B4-BE49-F238E27FC236}">
                <a16:creationId xmlns:a16="http://schemas.microsoft.com/office/drawing/2014/main" id="{3E99A31A-2718-5341-83E8-53B75035942A}"/>
              </a:ext>
            </a:extLst>
          </p:cNvPr>
          <p:cNvSpPr>
            <a:spLocks noGrp="1"/>
          </p:cNvSpPr>
          <p:nvPr>
            <p:ph type="sldNum" sz="quarter" idx="12"/>
          </p:nvPr>
        </p:nvSpPr>
        <p:spPr/>
        <p:txBody>
          <a:bodyPr/>
          <a:lstStyle/>
          <a:p>
            <a:fld id="{B6F15528-21DE-4FAA-801E-634DDDAF4B2B}" type="slidenum">
              <a:rPr lang="en-US" smtClean="0"/>
              <a:pPr/>
              <a:t>14</a:t>
            </a:fld>
            <a:endParaRPr lang="en-US"/>
          </a:p>
        </p:txBody>
      </p:sp>
      <p:sp>
        <p:nvSpPr>
          <p:cNvPr id="8" name="Content Placeholder 10">
            <a:extLst>
              <a:ext uri="{FF2B5EF4-FFF2-40B4-BE49-F238E27FC236}">
                <a16:creationId xmlns:a16="http://schemas.microsoft.com/office/drawing/2014/main" id="{764C6DEC-804B-1E4C-B570-CA95FBDDD411}"/>
              </a:ext>
            </a:extLst>
          </p:cNvPr>
          <p:cNvSpPr txBox="1">
            <a:spLocks/>
          </p:cNvSpPr>
          <p:nvPr/>
        </p:nvSpPr>
        <p:spPr>
          <a:xfrm>
            <a:off x="10363200" y="5611399"/>
            <a:ext cx="1828800" cy="310896"/>
          </a:xfrm>
          <a:prstGeom prst="rect">
            <a:avLst/>
          </a:prstGeom>
        </p:spPr>
        <p:txBody>
          <a:bodyPr/>
          <a:lstStyle>
            <a:defPPr>
              <a:defRPr lang="en-US"/>
            </a:defPPr>
            <a:lvl1pPr marL="0" algn="ct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t>Michael </a:t>
            </a:r>
            <a:r>
              <a:rPr lang="en-US" err="1"/>
              <a:t>Nalovic</a:t>
            </a:r>
            <a:endParaRPr lang="en-US"/>
          </a:p>
        </p:txBody>
      </p:sp>
      <p:graphicFrame>
        <p:nvGraphicFramePr>
          <p:cNvPr id="2248" name="Diagram 887">
            <a:extLst>
              <a:ext uri="{FF2B5EF4-FFF2-40B4-BE49-F238E27FC236}">
                <a16:creationId xmlns:a16="http://schemas.microsoft.com/office/drawing/2014/main" id="{05446904-8AC6-4D48-965F-0390B7806C63}"/>
              </a:ext>
            </a:extLst>
          </p:cNvPr>
          <p:cNvGraphicFramePr/>
          <p:nvPr>
            <p:extLst>
              <p:ext uri="{D42A27DB-BD31-4B8C-83A1-F6EECF244321}">
                <p14:modId xmlns:p14="http://schemas.microsoft.com/office/powerpoint/2010/main" val="1536178839"/>
              </p:ext>
            </p:extLst>
          </p:nvPr>
        </p:nvGraphicFramePr>
        <p:xfrm>
          <a:off x="1815353" y="883024"/>
          <a:ext cx="8269940" cy="5181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30755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541661" y="559030"/>
            <a:ext cx="9108677" cy="460319"/>
          </a:xfrm>
          <a:prstGeom prst="rect">
            <a:avLst/>
          </a:prstGeom>
        </p:spPr>
        <p:txBody>
          <a:bodyPr wrap="square" lIns="0" tIns="0" rIns="0" bIns="0" rtlCol="0" anchor="t">
            <a:spAutoFit/>
          </a:bodyPr>
          <a:lstStyle/>
          <a:p>
            <a:pPr algn="ctr">
              <a:lnSpc>
                <a:spcPts val="3144"/>
              </a:lnSpc>
              <a:spcBef>
                <a:spcPct val="0"/>
              </a:spcBef>
            </a:pPr>
            <a:r>
              <a:rPr lang="en-US" sz="4800" b="1" spc="71">
                <a:solidFill>
                  <a:srgbClr val="1D3B58"/>
                </a:solidFill>
                <a:latin typeface="+mj-lt"/>
              </a:rPr>
              <a:t>Flight Validation</a:t>
            </a:r>
          </a:p>
        </p:txBody>
      </p:sp>
      <p:sp>
        <p:nvSpPr>
          <p:cNvPr id="2" name="Slide Number Placeholder 1">
            <a:extLst>
              <a:ext uri="{FF2B5EF4-FFF2-40B4-BE49-F238E27FC236}">
                <a16:creationId xmlns:a16="http://schemas.microsoft.com/office/drawing/2014/main" id="{3E99A31A-2718-5341-83E8-53B75035942A}"/>
              </a:ext>
            </a:extLst>
          </p:cNvPr>
          <p:cNvSpPr>
            <a:spLocks noGrp="1"/>
          </p:cNvSpPr>
          <p:nvPr>
            <p:ph type="sldNum" sz="quarter" idx="12"/>
          </p:nvPr>
        </p:nvSpPr>
        <p:spPr/>
        <p:txBody>
          <a:bodyPr/>
          <a:lstStyle/>
          <a:p>
            <a:fld id="{B6F15528-21DE-4FAA-801E-634DDDAF4B2B}" type="slidenum">
              <a:rPr lang="en-US" smtClean="0"/>
              <a:pPr/>
              <a:t>15</a:t>
            </a:fld>
            <a:endParaRPr lang="en-US"/>
          </a:p>
        </p:txBody>
      </p:sp>
      <p:sp>
        <p:nvSpPr>
          <p:cNvPr id="8" name="Content Placeholder 10">
            <a:extLst>
              <a:ext uri="{FF2B5EF4-FFF2-40B4-BE49-F238E27FC236}">
                <a16:creationId xmlns:a16="http://schemas.microsoft.com/office/drawing/2014/main" id="{764C6DEC-804B-1E4C-B570-CA95FBDDD411}"/>
              </a:ext>
            </a:extLst>
          </p:cNvPr>
          <p:cNvSpPr txBox="1">
            <a:spLocks/>
          </p:cNvSpPr>
          <p:nvPr/>
        </p:nvSpPr>
        <p:spPr>
          <a:xfrm>
            <a:off x="10363200" y="5611399"/>
            <a:ext cx="1828800" cy="310896"/>
          </a:xfrm>
          <a:prstGeom prst="rect">
            <a:avLst/>
          </a:prstGeom>
        </p:spPr>
        <p:txBody>
          <a:bodyPr/>
          <a:lstStyle>
            <a:defPPr>
              <a:defRPr lang="en-US"/>
            </a:defPPr>
            <a:lvl1pPr marL="0" algn="ct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t>Michael </a:t>
            </a:r>
            <a:r>
              <a:rPr lang="en-US" err="1"/>
              <a:t>Nalovic</a:t>
            </a:r>
            <a:endParaRPr lang="en-US"/>
          </a:p>
        </p:txBody>
      </p:sp>
      <p:graphicFrame>
        <p:nvGraphicFramePr>
          <p:cNvPr id="887" name="Diagram 887">
            <a:extLst>
              <a:ext uri="{FF2B5EF4-FFF2-40B4-BE49-F238E27FC236}">
                <a16:creationId xmlns:a16="http://schemas.microsoft.com/office/drawing/2014/main" id="{1CEA1770-4684-4323-BB3A-D24DFA1C0788}"/>
              </a:ext>
            </a:extLst>
          </p:cNvPr>
          <p:cNvGraphicFramePr/>
          <p:nvPr>
            <p:extLst>
              <p:ext uri="{D42A27DB-BD31-4B8C-83A1-F6EECF244321}">
                <p14:modId xmlns:p14="http://schemas.microsoft.com/office/powerpoint/2010/main" val="2816808824"/>
              </p:ext>
            </p:extLst>
          </p:nvPr>
        </p:nvGraphicFramePr>
        <p:xfrm>
          <a:off x="1256447" y="368208"/>
          <a:ext cx="9393891" cy="58500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22964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9F7DE1E-17F3-4EB9-A31A-11348FD1FCFC}"/>
              </a:ext>
            </a:extLst>
          </p:cNvPr>
          <p:cNvSpPr>
            <a:spLocks noGrp="1"/>
          </p:cNvSpPr>
          <p:nvPr>
            <p:ph type="sldNum" sz="quarter" idx="4"/>
          </p:nvPr>
        </p:nvSpPr>
        <p:spPr/>
        <p:txBody>
          <a:bodyPr/>
          <a:lstStyle/>
          <a:p>
            <a:fld id="{6F1FABC0-072B-4F22-8F9B-95A9D10B0206}" type="slidenum">
              <a:rPr lang="en-US" smtClean="0"/>
              <a:pPr/>
              <a:t>16</a:t>
            </a:fld>
            <a:endParaRPr lang="en-US"/>
          </a:p>
        </p:txBody>
      </p:sp>
      <p:sp>
        <p:nvSpPr>
          <p:cNvPr id="4" name="TextBox 3">
            <a:extLst>
              <a:ext uri="{FF2B5EF4-FFF2-40B4-BE49-F238E27FC236}">
                <a16:creationId xmlns:a16="http://schemas.microsoft.com/office/drawing/2014/main" id="{D6CA720B-3003-224E-8C32-098DA07C940F}"/>
              </a:ext>
            </a:extLst>
          </p:cNvPr>
          <p:cNvSpPr txBox="1"/>
          <p:nvPr/>
        </p:nvSpPr>
        <p:spPr>
          <a:xfrm>
            <a:off x="1084501" y="1716918"/>
            <a:ext cx="4956284" cy="6278642"/>
          </a:xfrm>
          <a:prstGeom prst="rect">
            <a:avLst/>
          </a:prstGeom>
          <a:noFill/>
        </p:spPr>
        <p:txBody>
          <a:bodyPr wrap="square" lIns="91440" tIns="45720" rIns="91440" bIns="45720" rtlCol="0" anchor="t">
            <a:spAutoFit/>
          </a:bodyPr>
          <a:lstStyle/>
          <a:p>
            <a:r>
              <a:rPr lang="en-US" sz="2400" dirty="0">
                <a:cs typeface="Arial"/>
              </a:rPr>
              <a:t>Lightweight PLA</a:t>
            </a:r>
          </a:p>
          <a:p>
            <a:pPr marL="285750" indent="-285750">
              <a:buFont typeface="Courier New"/>
              <a:buChar char="o"/>
            </a:pPr>
            <a:r>
              <a:rPr lang="en-US" sz="2400" dirty="0"/>
              <a:t>Uses active foaming technology </a:t>
            </a:r>
            <a:endParaRPr lang="en-US" sz="2400">
              <a:cs typeface="Arial" panose="020B0604020202020204"/>
            </a:endParaRPr>
          </a:p>
          <a:p>
            <a:pPr marL="742950" lvl="1" indent="-285750">
              <a:buFont typeface="Courier New"/>
              <a:buChar char="o"/>
            </a:pPr>
            <a:r>
              <a:rPr lang="en-US" sz="2400" dirty="0"/>
              <a:t>PLA + blowing agent the filament produces gasses when heated to 230 degrees Celsius </a:t>
            </a:r>
            <a:endParaRPr lang="en-US" sz="2400">
              <a:cs typeface="Arial" panose="020B0604020202020204"/>
            </a:endParaRPr>
          </a:p>
          <a:p>
            <a:endParaRPr lang="en-US" sz="2400" dirty="0">
              <a:cs typeface="Arial"/>
            </a:endParaRPr>
          </a:p>
          <a:p>
            <a:pPr marL="285750" indent="-285750">
              <a:buFont typeface="Courier New" panose="02070309020205020404" pitchFamily="49" charset="0"/>
              <a:buChar char="o"/>
            </a:pPr>
            <a:r>
              <a:rPr lang="en-US" sz="2400" dirty="0"/>
              <a:t>Reduces the weight of printed parts up to 65% compared to regular PLA </a:t>
            </a:r>
            <a:endParaRPr lang="en-US" sz="2400" dirty="0">
              <a:cs typeface="Arial"/>
            </a:endParaRPr>
          </a:p>
          <a:p>
            <a:pPr marL="285750" indent="-285750">
              <a:buFont typeface="Courier New" panose="02070309020205020404" pitchFamily="49" charset="0"/>
              <a:buChar char="o"/>
            </a:pPr>
            <a:endParaRPr lang="en-US"/>
          </a:p>
          <a:p>
            <a:pPr marL="285750" indent="-285750">
              <a:buFont typeface="Courier New" panose="02070309020205020404" pitchFamily="49" charset="0"/>
              <a:buChar char="o"/>
            </a:pPr>
            <a:endParaRPr lang="en-US"/>
          </a:p>
          <a:p>
            <a:endParaRPr lang="en-US"/>
          </a:p>
          <a:p>
            <a:endParaRPr lang="en-US"/>
          </a:p>
          <a:p>
            <a:endParaRPr lang="en-US"/>
          </a:p>
          <a:p>
            <a:endParaRPr lang="en-US"/>
          </a:p>
          <a:p>
            <a:endParaRPr lang="en-US"/>
          </a:p>
          <a:p>
            <a:endParaRPr lang="en-US"/>
          </a:p>
          <a:p>
            <a:endParaRPr lang="en-US"/>
          </a:p>
        </p:txBody>
      </p:sp>
      <p:sp>
        <p:nvSpPr>
          <p:cNvPr id="9" name="Title 1">
            <a:extLst>
              <a:ext uri="{FF2B5EF4-FFF2-40B4-BE49-F238E27FC236}">
                <a16:creationId xmlns:a16="http://schemas.microsoft.com/office/drawing/2014/main" id="{899E54FC-0897-1846-83B5-B89EFF00FA11}"/>
              </a:ext>
            </a:extLst>
          </p:cNvPr>
          <p:cNvSpPr>
            <a:spLocks noGrp="1"/>
          </p:cNvSpPr>
          <p:nvPr>
            <p:ph type="title"/>
          </p:nvPr>
        </p:nvSpPr>
        <p:spPr>
          <a:xfrm>
            <a:off x="1088372" y="287827"/>
            <a:ext cx="10515600" cy="996950"/>
          </a:xfrm>
        </p:spPr>
        <p:txBody>
          <a:bodyPr>
            <a:normAutofit/>
          </a:bodyPr>
          <a:lstStyle/>
          <a:p>
            <a:pPr algn="ctr"/>
            <a:r>
              <a:rPr lang="en-US" sz="4800">
                <a:solidFill>
                  <a:srgbClr val="1E3C58"/>
                </a:solidFill>
                <a:cs typeface="Arial"/>
              </a:rPr>
              <a:t>Material Selection</a:t>
            </a:r>
            <a:endParaRPr lang="en-US" sz="4800">
              <a:solidFill>
                <a:schemeClr val="accent1"/>
              </a:solidFill>
            </a:endParaRPr>
          </a:p>
        </p:txBody>
      </p:sp>
      <p:sp>
        <p:nvSpPr>
          <p:cNvPr id="6" name="Content Placeholder 5">
            <a:extLst>
              <a:ext uri="{FF2B5EF4-FFF2-40B4-BE49-F238E27FC236}">
                <a16:creationId xmlns:a16="http://schemas.microsoft.com/office/drawing/2014/main" id="{DE6FAD5B-57CE-7D4D-8C95-1D425384E1C6}"/>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a:t>David Jay</a:t>
            </a:r>
          </a:p>
        </p:txBody>
      </p:sp>
      <p:pic>
        <p:nvPicPr>
          <p:cNvPr id="2" name="Content Placeholder 6">
            <a:extLst>
              <a:ext uri="{FF2B5EF4-FFF2-40B4-BE49-F238E27FC236}">
                <a16:creationId xmlns:a16="http://schemas.microsoft.com/office/drawing/2014/main" id="{5E87EE4A-B693-41AC-8D04-0ECF820157E6}"/>
              </a:ext>
            </a:extLst>
          </p:cNvPr>
          <p:cNvPicPr>
            <a:picLocks noGrp="1" noChangeAspect="1"/>
          </p:cNvPicPr>
          <p:nvPr>
            <p:ph sz="half" idx="1"/>
          </p:nvPr>
        </p:nvPicPr>
        <p:blipFill rotWithShape="1">
          <a:blip r:embed="rId3">
            <a:extLst>
              <a:ext uri="{BEBA8EAE-BF5A-486C-A8C5-ECC9F3942E4B}">
                <a14:imgProps xmlns:a14="http://schemas.microsoft.com/office/drawing/2010/main">
                  <a14:imgLayer r:embed="rId4">
                    <a14:imgEffect>
                      <a14:backgroundRemoval t="22270" b="74894" l="4823" r="98582">
                        <a14:foregroundMark x1="4823" y1="24965" x2="4823" y2="24965"/>
                        <a14:foregroundMark x1="4823" y1="24965" x2="4823" y2="24965"/>
                        <a14:foregroundMark x1="5106" y1="24397" x2="5957" y2="25532"/>
                        <a14:foregroundMark x1="4255" y1="25248" x2="45390" y2="25532"/>
                        <a14:foregroundMark x1="45390" y1="25532" x2="69787" y2="24113"/>
                        <a14:foregroundMark x1="69787" y1="24113" x2="94184" y2="26950"/>
                        <a14:foregroundMark x1="94184" y1="26950" x2="94610" y2="27092"/>
                        <a14:foregroundMark x1="95319" y1="27943" x2="26809" y2="28227"/>
                        <a14:foregroundMark x1="26809" y1="28227" x2="27234" y2="27943"/>
                        <a14:foregroundMark x1="93759" y1="23830" x2="40284" y2="24113"/>
                        <a14:foregroundMark x1="40284" y1="24113" x2="40284" y2="24113"/>
                        <a14:foregroundMark x1="80000" y1="22270" x2="80000" y2="22270"/>
                        <a14:foregroundMark x1="42979" y1="58723" x2="86950" y2="62270"/>
                        <a14:foregroundMark x1="85957" y1="62553" x2="96170" y2="65957"/>
                        <a14:foregroundMark x1="88369" y1="63262" x2="92624" y2="64113"/>
                        <a14:foregroundMark x1="82695" y1="59291" x2="88936" y2="61702"/>
                        <a14:foregroundMark x1="93191" y1="62979" x2="44681" y2="50071"/>
                        <a14:foregroundMark x1="44681" y1="50071" x2="44539" y2="49787"/>
                        <a14:foregroundMark x1="28085" y1="73901" x2="40000" y2="74326"/>
                        <a14:foregroundMark x1="40000" y1="74326" x2="63404" y2="73333"/>
                        <a14:foregroundMark x1="63404" y1="73333" x2="63688" y2="73050"/>
                        <a14:foregroundMark x1="49362" y1="57872" x2="11915" y2="55745"/>
                        <a14:foregroundMark x1="11915" y1="55745" x2="9362" y2="54326"/>
                        <a14:foregroundMark x1="17021" y1="53901" x2="55603" y2="54326"/>
                        <a14:foregroundMark x1="95887" y1="64397" x2="96170" y2="70355"/>
                        <a14:foregroundMark x1="95887" y1="63546" x2="95887" y2="71206"/>
                        <a14:foregroundMark x1="96454" y1="66809" x2="98582" y2="69787"/>
                      </a14:backgroundRemoval>
                    </a14:imgEffect>
                  </a14:imgLayer>
                </a14:imgProps>
              </a:ext>
            </a:extLst>
          </a:blip>
          <a:srcRect t="17841" b="18281"/>
          <a:stretch/>
        </p:blipFill>
        <p:spPr>
          <a:xfrm>
            <a:off x="7315200" y="1963952"/>
            <a:ext cx="4139674" cy="2644346"/>
          </a:xfrm>
        </p:spPr>
      </p:pic>
    </p:spTree>
    <p:extLst>
      <p:ext uri="{BB962C8B-B14F-4D97-AF65-F5344CB8AC3E}">
        <p14:creationId xmlns:p14="http://schemas.microsoft.com/office/powerpoint/2010/main" val="35330728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7DCFA-084F-314C-9751-389649C6A98D}"/>
              </a:ext>
            </a:extLst>
          </p:cNvPr>
          <p:cNvSpPr>
            <a:spLocks noGrp="1"/>
          </p:cNvSpPr>
          <p:nvPr>
            <p:ph type="title"/>
          </p:nvPr>
        </p:nvSpPr>
        <p:spPr/>
        <p:txBody>
          <a:bodyPr>
            <a:normAutofit/>
          </a:bodyPr>
          <a:lstStyle/>
          <a:p>
            <a:pPr algn="ctr"/>
            <a:r>
              <a:rPr lang="en-US" sz="4800">
                <a:solidFill>
                  <a:srgbClr val="1A486C"/>
                </a:solidFill>
              </a:rPr>
              <a:t>Material Selection </a:t>
            </a:r>
          </a:p>
        </p:txBody>
      </p:sp>
      <p:pic>
        <p:nvPicPr>
          <p:cNvPr id="7" name="Content Placeholder 6">
            <a:extLst>
              <a:ext uri="{FF2B5EF4-FFF2-40B4-BE49-F238E27FC236}">
                <a16:creationId xmlns:a16="http://schemas.microsoft.com/office/drawing/2014/main" id="{290A80E7-3960-5B4C-B6A9-F176FB511ABA}"/>
              </a:ext>
            </a:extLst>
          </p:cNvPr>
          <p:cNvPicPr>
            <a:picLocks noGrp="1" noChangeAspect="1"/>
          </p:cNvPicPr>
          <p:nvPr>
            <p:ph sz="half" idx="1"/>
          </p:nvPr>
        </p:nvPicPr>
        <p:blipFill rotWithShape="1">
          <a:blip r:embed="rId3">
            <a:extLst>
              <a:ext uri="{BEBA8EAE-BF5A-486C-A8C5-ECC9F3942E4B}">
                <a14:imgProps xmlns:a14="http://schemas.microsoft.com/office/drawing/2010/main">
                  <a14:imgLayer r:embed="rId4">
                    <a14:imgEffect>
                      <a14:backgroundRemoval t="22270" b="74894" l="4823" r="98582">
                        <a14:foregroundMark x1="4823" y1="24965" x2="4823" y2="24965"/>
                        <a14:foregroundMark x1="4823" y1="24965" x2="4823" y2="24965"/>
                        <a14:foregroundMark x1="5106" y1="24397" x2="5957" y2="25532"/>
                        <a14:foregroundMark x1="4255" y1="25248" x2="45390" y2="25532"/>
                        <a14:foregroundMark x1="45390" y1="25532" x2="69787" y2="24113"/>
                        <a14:foregroundMark x1="69787" y1="24113" x2="94184" y2="26950"/>
                        <a14:foregroundMark x1="94184" y1="26950" x2="94610" y2="27092"/>
                        <a14:foregroundMark x1="95319" y1="27943" x2="26809" y2="28227"/>
                        <a14:foregroundMark x1="26809" y1="28227" x2="27234" y2="27943"/>
                        <a14:foregroundMark x1="93759" y1="23830" x2="40284" y2="24113"/>
                        <a14:foregroundMark x1="40284" y1="24113" x2="40284" y2="24113"/>
                        <a14:foregroundMark x1="80000" y1="22270" x2="80000" y2="22270"/>
                        <a14:foregroundMark x1="42979" y1="58723" x2="86950" y2="62270"/>
                        <a14:foregroundMark x1="85957" y1="62553" x2="96170" y2="65957"/>
                        <a14:foregroundMark x1="88369" y1="63262" x2="92624" y2="64113"/>
                        <a14:foregroundMark x1="82695" y1="59291" x2="88936" y2="61702"/>
                        <a14:foregroundMark x1="93191" y1="62979" x2="44681" y2="50071"/>
                        <a14:foregroundMark x1="44681" y1="50071" x2="44539" y2="49787"/>
                        <a14:foregroundMark x1="28085" y1="73901" x2="40000" y2="74326"/>
                        <a14:foregroundMark x1="40000" y1="74326" x2="63404" y2="73333"/>
                        <a14:foregroundMark x1="63404" y1="73333" x2="63688" y2="73050"/>
                        <a14:foregroundMark x1="49362" y1="57872" x2="11915" y2="55745"/>
                        <a14:foregroundMark x1="11915" y1="55745" x2="9362" y2="54326"/>
                        <a14:foregroundMark x1="17021" y1="53901" x2="55603" y2="54326"/>
                        <a14:foregroundMark x1="95887" y1="64397" x2="96170" y2="70355"/>
                        <a14:foregroundMark x1="95887" y1="63546" x2="95887" y2="71206"/>
                        <a14:foregroundMark x1="96454" y1="66809" x2="98582" y2="69787"/>
                      </a14:backgroundRemoval>
                    </a14:imgEffect>
                  </a14:imgLayer>
                </a14:imgProps>
              </a:ext>
            </a:extLst>
          </a:blip>
          <a:srcRect t="17841" b="18281"/>
          <a:stretch/>
        </p:blipFill>
        <p:spPr>
          <a:xfrm>
            <a:off x="838200" y="2106827"/>
            <a:ext cx="4139674" cy="2644346"/>
          </a:xfrm>
        </p:spPr>
      </p:pic>
      <p:sp>
        <p:nvSpPr>
          <p:cNvPr id="5" name="Slide Number Placeholder 4">
            <a:extLst>
              <a:ext uri="{FF2B5EF4-FFF2-40B4-BE49-F238E27FC236}">
                <a16:creationId xmlns:a16="http://schemas.microsoft.com/office/drawing/2014/main" id="{213E9060-510F-0141-A524-A208EA2B12C6}"/>
              </a:ext>
            </a:extLst>
          </p:cNvPr>
          <p:cNvSpPr>
            <a:spLocks noGrp="1"/>
          </p:cNvSpPr>
          <p:nvPr>
            <p:ph type="sldNum" sz="quarter" idx="4"/>
          </p:nvPr>
        </p:nvSpPr>
        <p:spPr/>
        <p:txBody>
          <a:bodyPr/>
          <a:lstStyle/>
          <a:p>
            <a:fld id="{6F1FABC0-072B-4F22-8F9B-95A9D10B0206}" type="slidenum">
              <a:rPr lang="en-US" smtClean="0"/>
              <a:pPr/>
              <a:t>17</a:t>
            </a:fld>
            <a:endParaRPr lang="en-US"/>
          </a:p>
        </p:txBody>
      </p:sp>
      <p:pic>
        <p:nvPicPr>
          <p:cNvPr id="10" name="Content Placeholder 6">
            <a:extLst>
              <a:ext uri="{FF2B5EF4-FFF2-40B4-BE49-F238E27FC236}">
                <a16:creationId xmlns:a16="http://schemas.microsoft.com/office/drawing/2014/main" id="{E6063D6A-917B-4A47-844F-A945316D5CF9}"/>
              </a:ext>
            </a:extLst>
          </p:cNvPr>
          <p:cNvPicPr>
            <a:picLocks noChangeAspect="1"/>
          </p:cNvPicPr>
          <p:nvPr/>
        </p:nvPicPr>
        <p:blipFill rotWithShape="1">
          <a:blip r:embed="rId3">
            <a:extLst>
              <a:ext uri="{BEBA8EAE-BF5A-486C-A8C5-ECC9F3942E4B}">
                <a14:imgProps xmlns:a14="http://schemas.microsoft.com/office/drawing/2010/main">
                  <a14:imgLayer r:embed="rId5">
                    <a14:imgEffect>
                      <a14:backgroundRemoval t="22270" b="74894" l="4823" r="98582">
                        <a14:foregroundMark x1="4823" y1="24965" x2="4823" y2="24965"/>
                        <a14:foregroundMark x1="4823" y1="24965" x2="4823" y2="24965"/>
                        <a14:foregroundMark x1="5106" y1="24397" x2="5957" y2="25532"/>
                        <a14:foregroundMark x1="4255" y1="25248" x2="45390" y2="25532"/>
                        <a14:foregroundMark x1="45390" y1="25532" x2="69787" y2="24113"/>
                        <a14:foregroundMark x1="69787" y1="24113" x2="94184" y2="26950"/>
                        <a14:foregroundMark x1="94184" y1="26950" x2="94610" y2="27092"/>
                        <a14:foregroundMark x1="95319" y1="27943" x2="26809" y2="28227"/>
                        <a14:foregroundMark x1="26809" y1="28227" x2="27234" y2="27943"/>
                        <a14:foregroundMark x1="93759" y1="23830" x2="40284" y2="24113"/>
                        <a14:foregroundMark x1="40284" y1="24113" x2="40284" y2="24113"/>
                        <a14:foregroundMark x1="80000" y1="22270" x2="80000" y2="22270"/>
                        <a14:foregroundMark x1="42979" y1="58723" x2="86950" y2="62270"/>
                        <a14:foregroundMark x1="85957" y1="62553" x2="96170" y2="65957"/>
                        <a14:foregroundMark x1="88369" y1="63262" x2="92624" y2="64113"/>
                        <a14:foregroundMark x1="82695" y1="59291" x2="88936" y2="61702"/>
                        <a14:foregroundMark x1="93191" y1="62979" x2="44681" y2="50071"/>
                        <a14:foregroundMark x1="44681" y1="50071" x2="44539" y2="49787"/>
                        <a14:foregroundMark x1="28085" y1="73901" x2="40000" y2="74326"/>
                        <a14:foregroundMark x1="40000" y1="74326" x2="63404" y2="73333"/>
                        <a14:foregroundMark x1="63404" y1="73333" x2="63688" y2="73050"/>
                        <a14:foregroundMark x1="49362" y1="57872" x2="11915" y2="55745"/>
                        <a14:foregroundMark x1="11915" y1="55745" x2="9362" y2="54326"/>
                        <a14:foregroundMark x1="17021" y1="53901" x2="55603" y2="54326"/>
                        <a14:foregroundMark x1="95887" y1="64397" x2="96170" y2="70355"/>
                        <a14:foregroundMark x1="95887" y1="63546" x2="95887" y2="71206"/>
                        <a14:foregroundMark x1="96454" y1="66809" x2="98582" y2="69787"/>
                      </a14:backgroundRemoval>
                    </a14:imgEffect>
                  </a14:imgLayer>
                </a14:imgProps>
              </a:ext>
            </a:extLst>
          </a:blip>
          <a:srcRect t="17841" b="18281"/>
          <a:stretch/>
        </p:blipFill>
        <p:spPr>
          <a:xfrm>
            <a:off x="6096000" y="2106827"/>
            <a:ext cx="4139674" cy="2644346"/>
          </a:xfrm>
          <a:prstGeom prst="rect">
            <a:avLst/>
          </a:prstGeom>
        </p:spPr>
      </p:pic>
      <p:sp>
        <p:nvSpPr>
          <p:cNvPr id="12" name="Content Placeholder 5">
            <a:extLst>
              <a:ext uri="{FF2B5EF4-FFF2-40B4-BE49-F238E27FC236}">
                <a16:creationId xmlns:a16="http://schemas.microsoft.com/office/drawing/2014/main" id="{9AA9A0DA-3B5D-2F44-A1D0-A7C25D485BC0}"/>
              </a:ext>
            </a:extLst>
          </p:cNvPr>
          <p:cNvSpPr txBox="1">
            <a:spLocks noGrp="1"/>
          </p:cNvSpPr>
          <p:nvPr>
            <p:ph sz="quarter" idx="11"/>
          </p:nvPr>
        </p:nvSpPr>
        <p:spPr>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a:t>David Jay</a:t>
            </a:r>
          </a:p>
        </p:txBody>
      </p:sp>
      <p:sp>
        <p:nvSpPr>
          <p:cNvPr id="3" name="Rectangle 2">
            <a:extLst>
              <a:ext uri="{FF2B5EF4-FFF2-40B4-BE49-F238E27FC236}">
                <a16:creationId xmlns:a16="http://schemas.microsoft.com/office/drawing/2014/main" id="{803F5220-8BDB-3E4D-8D6D-0ECA375C380B}"/>
              </a:ext>
            </a:extLst>
          </p:cNvPr>
          <p:cNvSpPr/>
          <p:nvPr/>
        </p:nvSpPr>
        <p:spPr>
          <a:xfrm>
            <a:off x="3759200" y="4751173"/>
            <a:ext cx="5666802" cy="923330"/>
          </a:xfrm>
          <a:prstGeom prst="rect">
            <a:avLst/>
          </a:prstGeom>
        </p:spPr>
        <p:txBody>
          <a:bodyPr wrap="square">
            <a:spAutoFit/>
          </a:bodyPr>
          <a:lstStyle/>
          <a:p>
            <a:r>
              <a:rPr lang="en-US" sz="5400">
                <a:solidFill>
                  <a:srgbClr val="1A486C"/>
                </a:solidFill>
              </a:rPr>
              <a:t>our options</a:t>
            </a:r>
            <a:endParaRPr lang="en-US" sz="5400"/>
          </a:p>
        </p:txBody>
      </p:sp>
    </p:spTree>
    <p:extLst>
      <p:ext uri="{BB962C8B-B14F-4D97-AF65-F5344CB8AC3E}">
        <p14:creationId xmlns:p14="http://schemas.microsoft.com/office/powerpoint/2010/main" val="11802014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76F5525-BA5D-4E64-86F9-A9742CCBF423}"/>
              </a:ext>
            </a:extLst>
          </p:cNvPr>
          <p:cNvSpPr>
            <a:spLocks noGrp="1"/>
          </p:cNvSpPr>
          <p:nvPr>
            <p:ph type="sldNum" sz="quarter" idx="4"/>
          </p:nvPr>
        </p:nvSpPr>
        <p:spPr/>
        <p:txBody>
          <a:bodyPr/>
          <a:lstStyle/>
          <a:p>
            <a:fld id="{6F1FABC0-072B-4F22-8F9B-95A9D10B0206}" type="slidenum">
              <a:rPr lang="en-US" smtClean="0"/>
              <a:pPr/>
              <a:t>18</a:t>
            </a:fld>
            <a:endParaRPr lang="en-US"/>
          </a:p>
        </p:txBody>
      </p:sp>
      <p:pic>
        <p:nvPicPr>
          <p:cNvPr id="6" name="WeightEstimationExample v1">
            <a:hlinkClick r:id="" action="ppaction://media"/>
            <a:extLst>
              <a:ext uri="{FF2B5EF4-FFF2-40B4-BE49-F238E27FC236}">
                <a16:creationId xmlns:a16="http://schemas.microsoft.com/office/drawing/2014/main" id="{871792C1-672D-224F-88CF-4308C80B7D1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8479" t="4362" r="23730" b="24033"/>
          <a:stretch/>
        </p:blipFill>
        <p:spPr>
          <a:xfrm>
            <a:off x="6505304" y="1151427"/>
            <a:ext cx="5324107" cy="3795751"/>
          </a:xfrm>
          <a:prstGeom prst="rect">
            <a:avLst/>
          </a:prstGeom>
        </p:spPr>
      </p:pic>
      <p:sp>
        <p:nvSpPr>
          <p:cNvPr id="4" name="TextBox 3">
            <a:extLst>
              <a:ext uri="{FF2B5EF4-FFF2-40B4-BE49-F238E27FC236}">
                <a16:creationId xmlns:a16="http://schemas.microsoft.com/office/drawing/2014/main" id="{A24FC101-9B02-D24E-A8AE-0DD39767227F}"/>
              </a:ext>
            </a:extLst>
          </p:cNvPr>
          <p:cNvSpPr txBox="1"/>
          <p:nvPr/>
        </p:nvSpPr>
        <p:spPr>
          <a:xfrm>
            <a:off x="232967" y="1678629"/>
            <a:ext cx="6505585" cy="5078313"/>
          </a:xfrm>
          <a:prstGeom prst="rect">
            <a:avLst/>
          </a:prstGeom>
          <a:noFill/>
        </p:spPr>
        <p:txBody>
          <a:bodyPr wrap="square" lIns="91440" tIns="45720" rIns="91440" bIns="45720" rtlCol="0" anchor="t">
            <a:spAutoFit/>
          </a:bodyPr>
          <a:lstStyle/>
          <a:p>
            <a:pPr marL="342900" indent="-342900">
              <a:buFont typeface="Courier New" panose="02070309020205020404" pitchFamily="49" charset="0"/>
              <a:buChar char="o"/>
            </a:pPr>
            <a:r>
              <a:rPr lang="en-US" sz="2400" dirty="0"/>
              <a:t>Infill is the structure inside the piece that holds the model together </a:t>
            </a:r>
            <a:endParaRPr lang="en-US" sz="2400"/>
          </a:p>
          <a:p>
            <a:pPr marL="342900" indent="-342900">
              <a:buFont typeface="Courier New" panose="02070309020205020404" pitchFamily="49" charset="0"/>
              <a:buChar char="o"/>
            </a:pPr>
            <a:endParaRPr lang="en-US" sz="2400"/>
          </a:p>
          <a:p>
            <a:pPr marL="342900" indent="-342900">
              <a:buFont typeface="Courier New" panose="02070309020205020404" pitchFamily="49" charset="0"/>
              <a:buChar char="o"/>
            </a:pPr>
            <a:r>
              <a:rPr lang="en-US" sz="2400" dirty="0"/>
              <a:t>It is used to give strength to the printed model with the minimal use of material </a:t>
            </a:r>
            <a:endParaRPr lang="en-US" sz="2400" dirty="0">
              <a:cs typeface="Arial"/>
            </a:endParaRPr>
          </a:p>
          <a:p>
            <a:pPr marL="342900" indent="-342900">
              <a:buFont typeface="Courier New" panose="02070309020205020404" pitchFamily="49" charset="0"/>
              <a:buChar char="o"/>
            </a:pPr>
            <a:endParaRPr lang="en-US" sz="2400"/>
          </a:p>
          <a:p>
            <a:pPr marL="342900" indent="-342900">
              <a:buFont typeface="Courier New" panose="02070309020205020404" pitchFamily="49" charset="0"/>
              <a:buChar char="o"/>
            </a:pPr>
            <a:r>
              <a:rPr lang="en-US" sz="2400" dirty="0"/>
              <a:t>It can be printed in varying degrees of hollowness known as infill density</a:t>
            </a:r>
            <a:endParaRPr lang="en-US" sz="2400" dirty="0">
              <a:cs typeface="Arial"/>
            </a:endParaRPr>
          </a:p>
          <a:p>
            <a:pPr marL="342900" indent="-342900">
              <a:buFont typeface="Courier New" panose="02070309020205020404" pitchFamily="49" charset="0"/>
              <a:buChar char="o"/>
            </a:pPr>
            <a:endParaRPr lang="en-US" sz="2400" dirty="0">
              <a:highlight>
                <a:srgbClr val="FFFF00"/>
              </a:highlight>
              <a:cs typeface="Arial"/>
            </a:endParaRPr>
          </a:p>
          <a:p>
            <a:pPr marL="342900" indent="-342900">
              <a:buFont typeface="Courier New" panose="02070309020205020404" pitchFamily="49" charset="0"/>
              <a:buChar char="o"/>
            </a:pPr>
            <a:endParaRPr lang="en-US" sz="2400"/>
          </a:p>
          <a:p>
            <a:pPr marL="342900" indent="-342900">
              <a:buFont typeface="Courier New" panose="02070309020205020404" pitchFamily="49" charset="0"/>
              <a:buChar char="o"/>
            </a:pPr>
            <a:endParaRPr lang="en-US" sz="2400"/>
          </a:p>
          <a:p>
            <a:pPr marL="342900" indent="-342900">
              <a:buFont typeface="Courier New" panose="02070309020205020404" pitchFamily="49" charset="0"/>
              <a:buChar char="o"/>
            </a:pPr>
            <a:endParaRPr lang="en-US" sz="2400"/>
          </a:p>
          <a:p>
            <a:endParaRPr lang="en-US"/>
          </a:p>
          <a:p>
            <a:endParaRPr lang="en-US"/>
          </a:p>
        </p:txBody>
      </p:sp>
      <p:sp>
        <p:nvSpPr>
          <p:cNvPr id="9" name="Title 1">
            <a:extLst>
              <a:ext uri="{FF2B5EF4-FFF2-40B4-BE49-F238E27FC236}">
                <a16:creationId xmlns:a16="http://schemas.microsoft.com/office/drawing/2014/main" id="{2A30B7D8-B93B-E24B-AF40-97F45FF3AC40}"/>
              </a:ext>
            </a:extLst>
          </p:cNvPr>
          <p:cNvSpPr>
            <a:spLocks noGrp="1"/>
          </p:cNvSpPr>
          <p:nvPr>
            <p:ph type="title"/>
          </p:nvPr>
        </p:nvSpPr>
        <p:spPr>
          <a:xfrm>
            <a:off x="991390" y="154477"/>
            <a:ext cx="10515600" cy="996950"/>
          </a:xfrm>
        </p:spPr>
        <p:txBody>
          <a:bodyPr>
            <a:normAutofit/>
          </a:bodyPr>
          <a:lstStyle/>
          <a:p>
            <a:pPr algn="ctr"/>
            <a:r>
              <a:rPr lang="en-US" sz="4800">
                <a:solidFill>
                  <a:srgbClr val="1E3C58"/>
                </a:solidFill>
                <a:cs typeface="Arial"/>
              </a:rPr>
              <a:t>Infill</a:t>
            </a:r>
            <a:endParaRPr lang="en-US" sz="4800">
              <a:solidFill>
                <a:schemeClr val="accent1"/>
              </a:solidFill>
            </a:endParaRPr>
          </a:p>
        </p:txBody>
      </p:sp>
      <p:sp>
        <p:nvSpPr>
          <p:cNvPr id="7" name="Content Placeholder 5">
            <a:extLst>
              <a:ext uri="{FF2B5EF4-FFF2-40B4-BE49-F238E27FC236}">
                <a16:creationId xmlns:a16="http://schemas.microsoft.com/office/drawing/2014/main" id="{DE473967-112C-914D-A783-1AE1A55DD63D}"/>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10" name="Content Placeholder 5">
            <a:extLst>
              <a:ext uri="{FF2B5EF4-FFF2-40B4-BE49-F238E27FC236}">
                <a16:creationId xmlns:a16="http://schemas.microsoft.com/office/drawing/2014/main" id="{49641816-E2E6-A541-832B-A2D6D6AFDB8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a:t>David Jay</a:t>
            </a:r>
          </a:p>
        </p:txBody>
      </p:sp>
    </p:spTree>
    <p:extLst>
      <p:ext uri="{BB962C8B-B14F-4D97-AF65-F5344CB8AC3E}">
        <p14:creationId xmlns:p14="http://schemas.microsoft.com/office/powerpoint/2010/main" val="476309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A486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7814" t="32426" r="50567"/>
          <a:stretch>
            <a:fillRect/>
          </a:stretch>
        </p:blipFill>
        <p:spPr>
          <a:xfrm>
            <a:off x="-289154" y="-220003"/>
            <a:ext cx="1638799" cy="7292079"/>
          </a:xfrm>
          <a:prstGeom prst="rect">
            <a:avLst/>
          </a:prstGeom>
        </p:spPr>
      </p:pic>
      <p:sp>
        <p:nvSpPr>
          <p:cNvPr id="3" name="AutoShape 3"/>
          <p:cNvSpPr/>
          <p:nvPr/>
        </p:nvSpPr>
        <p:spPr>
          <a:xfrm>
            <a:off x="1" y="0"/>
            <a:ext cx="101599" cy="6858000"/>
          </a:xfrm>
          <a:prstGeom prst="rect">
            <a:avLst/>
          </a:prstGeom>
          <a:solidFill>
            <a:srgbClr val="43B0F1"/>
          </a:solidFill>
        </p:spPr>
      </p:sp>
      <p:grpSp>
        <p:nvGrpSpPr>
          <p:cNvPr id="5" name="Group 5"/>
          <p:cNvGrpSpPr/>
          <p:nvPr/>
        </p:nvGrpSpPr>
        <p:grpSpPr>
          <a:xfrm>
            <a:off x="1578720" y="3639869"/>
            <a:ext cx="10115937" cy="2868840"/>
            <a:chOff x="0" y="123825"/>
            <a:chExt cx="20231875" cy="5737680"/>
          </a:xfrm>
        </p:grpSpPr>
        <p:sp>
          <p:nvSpPr>
            <p:cNvPr id="6" name="TextBox 6"/>
            <p:cNvSpPr txBox="1"/>
            <p:nvPr/>
          </p:nvSpPr>
          <p:spPr>
            <a:xfrm>
              <a:off x="0" y="123825"/>
              <a:ext cx="20231875" cy="3896194"/>
            </a:xfrm>
            <a:prstGeom prst="rect">
              <a:avLst/>
            </a:prstGeom>
          </p:spPr>
          <p:txBody>
            <a:bodyPr lIns="0" tIns="0" rIns="0" bIns="0" rtlCol="0" anchor="t">
              <a:spAutoFit/>
            </a:bodyPr>
            <a:lstStyle/>
            <a:p>
              <a:pPr>
                <a:lnSpc>
                  <a:spcPts val="7920"/>
                </a:lnSpc>
              </a:pPr>
              <a:r>
                <a:rPr lang="en-US" sz="6000" b="1" spc="513">
                  <a:solidFill>
                    <a:srgbClr val="E8EEF1"/>
                  </a:solidFill>
                  <a:latin typeface="Arial" panose="020B0604020202020204" pitchFamily="34" charset="0"/>
                  <a:cs typeface="Arial" panose="020B0604020202020204" pitchFamily="34" charset="0"/>
                </a:rPr>
                <a:t>Additive Manufacturing in Aerospace </a:t>
              </a:r>
            </a:p>
          </p:txBody>
        </p:sp>
        <p:sp>
          <p:nvSpPr>
            <p:cNvPr id="7" name="TextBox 7"/>
            <p:cNvSpPr txBox="1"/>
            <p:nvPr/>
          </p:nvSpPr>
          <p:spPr>
            <a:xfrm>
              <a:off x="0" y="4565765"/>
              <a:ext cx="17670563" cy="1295740"/>
            </a:xfrm>
            <a:prstGeom prst="rect">
              <a:avLst/>
            </a:prstGeom>
          </p:spPr>
          <p:txBody>
            <a:bodyPr wrap="square" lIns="0" tIns="0" rIns="0" bIns="0" rtlCol="0" anchor="t">
              <a:spAutoFit/>
            </a:bodyPr>
            <a:lstStyle/>
            <a:p>
              <a:pPr>
                <a:lnSpc>
                  <a:spcPts val="2613"/>
                </a:lnSpc>
              </a:pPr>
              <a:r>
                <a:rPr lang="en-US" sz="1900" spc="131">
                  <a:solidFill>
                    <a:srgbClr val="E8EEF1"/>
                  </a:solidFill>
                  <a:latin typeface="Arial"/>
                  <a:cs typeface="Arial"/>
                </a:rPr>
                <a:t>Team 508: </a:t>
              </a:r>
              <a:endParaRPr lang="en-US" sz="1900" spc="131">
                <a:solidFill>
                  <a:srgbClr val="E8EEF1"/>
                </a:solidFill>
                <a:latin typeface="Arial" panose="020B0604020202020204" pitchFamily="34" charset="0"/>
                <a:cs typeface="Arial" panose="020B0604020202020204" pitchFamily="34" charset="0"/>
              </a:endParaRPr>
            </a:p>
            <a:p>
              <a:pPr>
                <a:lnSpc>
                  <a:spcPts val="2613"/>
                </a:lnSpc>
              </a:pPr>
              <a:r>
                <a:rPr lang="en-US" sz="1900" b="1" spc="131">
                  <a:solidFill>
                    <a:srgbClr val="E8EEF1"/>
                  </a:solidFill>
                  <a:latin typeface="Arial"/>
                  <a:cs typeface="Arial"/>
                </a:rPr>
                <a:t>David Jay   Michael </a:t>
              </a:r>
              <a:r>
                <a:rPr lang="en-US" sz="1900" b="1" spc="131" err="1">
                  <a:solidFill>
                    <a:srgbClr val="E8EEF1"/>
                  </a:solidFill>
                  <a:latin typeface="Arial"/>
                  <a:cs typeface="Arial"/>
                </a:rPr>
                <a:t>Nalovic</a:t>
              </a:r>
              <a:r>
                <a:rPr lang="en-US" sz="1900" b="1" spc="131">
                  <a:solidFill>
                    <a:srgbClr val="E8EEF1"/>
                  </a:solidFill>
                  <a:latin typeface="Arial"/>
                  <a:cs typeface="Arial"/>
                </a:rPr>
                <a:t>   Sofia Rodriguez   Tristan Wahl</a:t>
              </a:r>
            </a:p>
          </p:txBody>
        </p:sp>
      </p:grpSp>
      <p:grpSp>
        <p:nvGrpSpPr>
          <p:cNvPr id="8" name="Group 8"/>
          <p:cNvGrpSpPr/>
          <p:nvPr/>
        </p:nvGrpSpPr>
        <p:grpSpPr>
          <a:xfrm>
            <a:off x="814423" y="1353678"/>
            <a:ext cx="1924604" cy="567597"/>
            <a:chOff x="0" y="0"/>
            <a:chExt cx="1722525" cy="508000"/>
          </a:xfrm>
        </p:grpSpPr>
        <p:sp>
          <p:nvSpPr>
            <p:cNvPr id="9" name="Freeform 9"/>
            <p:cNvSpPr/>
            <p:nvPr/>
          </p:nvSpPr>
          <p:spPr>
            <a:xfrm>
              <a:off x="0" y="49530"/>
              <a:ext cx="1722525" cy="408940"/>
            </a:xfrm>
            <a:custGeom>
              <a:avLst/>
              <a:gdLst/>
              <a:ahLst/>
              <a:cxnLst/>
              <a:rect l="l" t="t" r="r" b="b"/>
              <a:pathLst>
                <a:path w="1722525" h="408940">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p:spPr>
        </p:sp>
      </p:grpSp>
      <p:pic>
        <p:nvPicPr>
          <p:cNvPr id="10" name="Picture 3">
            <a:extLst>
              <a:ext uri="{FF2B5EF4-FFF2-40B4-BE49-F238E27FC236}">
                <a16:creationId xmlns:a16="http://schemas.microsoft.com/office/drawing/2014/main" id="{F1387C8C-24C4-4C47-899C-E01AB71C37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93037" y="48898"/>
            <a:ext cx="6546399" cy="3634073"/>
          </a:xfrm>
          <a:prstGeom prst="rect">
            <a:avLst/>
          </a:prstGeom>
        </p:spPr>
      </p:pic>
    </p:spTree>
    <p:extLst>
      <p:ext uri="{BB962C8B-B14F-4D97-AF65-F5344CB8AC3E}">
        <p14:creationId xmlns:p14="http://schemas.microsoft.com/office/powerpoint/2010/main" val="27275734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918FF-7E92-4517-A680-BD122098AA84}"/>
              </a:ext>
            </a:extLst>
          </p:cNvPr>
          <p:cNvSpPr>
            <a:spLocks noGrp="1"/>
          </p:cNvSpPr>
          <p:nvPr>
            <p:ph type="title"/>
          </p:nvPr>
        </p:nvSpPr>
        <p:spPr>
          <a:xfrm>
            <a:off x="762000" y="209438"/>
            <a:ext cx="10515600" cy="996950"/>
          </a:xfrm>
        </p:spPr>
        <p:txBody>
          <a:bodyPr>
            <a:normAutofit/>
          </a:bodyPr>
          <a:lstStyle/>
          <a:p>
            <a:pPr algn="ctr"/>
            <a:r>
              <a:rPr lang="en-US" sz="4800">
                <a:solidFill>
                  <a:srgbClr val="1D3B58"/>
                </a:solidFill>
              </a:rPr>
              <a:t>Light Weighting</a:t>
            </a:r>
          </a:p>
        </p:txBody>
      </p:sp>
      <p:sp>
        <p:nvSpPr>
          <p:cNvPr id="5" name="Slide Number Placeholder 4">
            <a:extLst>
              <a:ext uri="{FF2B5EF4-FFF2-40B4-BE49-F238E27FC236}">
                <a16:creationId xmlns:a16="http://schemas.microsoft.com/office/drawing/2014/main" id="{24BB3790-4790-4577-ADE0-877466770AD9}"/>
              </a:ext>
            </a:extLst>
          </p:cNvPr>
          <p:cNvSpPr>
            <a:spLocks noGrp="1"/>
          </p:cNvSpPr>
          <p:nvPr>
            <p:ph type="sldNum" sz="quarter" idx="4"/>
          </p:nvPr>
        </p:nvSpPr>
        <p:spPr/>
        <p:txBody>
          <a:bodyPr/>
          <a:lstStyle/>
          <a:p>
            <a:fld id="{6F1FABC0-072B-4F22-8F9B-95A9D10B0206}" type="slidenum">
              <a:rPr lang="en-US" smtClean="0"/>
              <a:pPr/>
              <a:t>19</a:t>
            </a:fld>
            <a:endParaRPr lang="en-US"/>
          </a:p>
        </p:txBody>
      </p:sp>
      <p:pic>
        <p:nvPicPr>
          <p:cNvPr id="22" name="Picture 21">
            <a:extLst>
              <a:ext uri="{FF2B5EF4-FFF2-40B4-BE49-F238E27FC236}">
                <a16:creationId xmlns:a16="http://schemas.microsoft.com/office/drawing/2014/main" id="{D3FD26CE-56FA-E640-B30B-C07B2BF7AF19}"/>
              </a:ext>
            </a:extLst>
          </p:cNvPr>
          <p:cNvPicPr>
            <a:picLocks noChangeAspect="1"/>
          </p:cNvPicPr>
          <p:nvPr/>
        </p:nvPicPr>
        <p:blipFill rotWithShape="1">
          <a:blip r:embed="rId3">
            <a:extLst>
              <a:ext uri="{28A0092B-C50C-407E-A947-70E740481C1C}">
                <a14:useLocalDpi xmlns:a14="http://schemas.microsoft.com/office/drawing/2010/main" val="0"/>
              </a:ext>
            </a:extLst>
          </a:blip>
          <a:srcRect l="5499" t="25191" r="50276" b="28410"/>
          <a:stretch/>
        </p:blipFill>
        <p:spPr>
          <a:xfrm>
            <a:off x="312435" y="1436539"/>
            <a:ext cx="5143477" cy="3033928"/>
          </a:xfrm>
          <a:prstGeom prst="rect">
            <a:avLst/>
          </a:prstGeom>
        </p:spPr>
      </p:pic>
      <p:pic>
        <p:nvPicPr>
          <p:cNvPr id="15" name="Picture 14" descr="Shape, circle&#10;&#10;Description automatically generated">
            <a:extLst>
              <a:ext uri="{FF2B5EF4-FFF2-40B4-BE49-F238E27FC236}">
                <a16:creationId xmlns:a16="http://schemas.microsoft.com/office/drawing/2014/main" id="{6E912A06-8EFF-2A41-915D-85213E571F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4173" y="3104418"/>
            <a:ext cx="1366049" cy="1366049"/>
          </a:xfrm>
          <a:prstGeom prst="rect">
            <a:avLst/>
          </a:prstGeom>
        </p:spPr>
      </p:pic>
      <p:pic>
        <p:nvPicPr>
          <p:cNvPr id="28" name="Picture 27" descr="A picture containing umbrella, accessory&#10;&#10;Description automatically generated">
            <a:extLst>
              <a:ext uri="{FF2B5EF4-FFF2-40B4-BE49-F238E27FC236}">
                <a16:creationId xmlns:a16="http://schemas.microsoft.com/office/drawing/2014/main" id="{E12E7EA4-2799-0743-B8BF-4198C74C64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5369" y="1406888"/>
            <a:ext cx="4888886" cy="3395060"/>
          </a:xfrm>
          <a:prstGeom prst="rect">
            <a:avLst/>
          </a:prstGeom>
        </p:spPr>
      </p:pic>
      <p:pic>
        <p:nvPicPr>
          <p:cNvPr id="19" name="Picture 18" descr="Shape, circle&#10;&#10;Description automatically generated">
            <a:extLst>
              <a:ext uri="{FF2B5EF4-FFF2-40B4-BE49-F238E27FC236}">
                <a16:creationId xmlns:a16="http://schemas.microsoft.com/office/drawing/2014/main" id="{F6B23CC4-ED16-E24A-BD5F-C401DCAE5A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2648" y="2978872"/>
            <a:ext cx="1433769" cy="1433769"/>
          </a:xfrm>
          <a:prstGeom prst="rect">
            <a:avLst/>
          </a:prstGeom>
        </p:spPr>
      </p:pic>
      <p:pic>
        <p:nvPicPr>
          <p:cNvPr id="32" name="Picture 31" descr="A picture containing tool, scissors&#10;&#10;Description automatically generated">
            <a:extLst>
              <a:ext uri="{FF2B5EF4-FFF2-40B4-BE49-F238E27FC236}">
                <a16:creationId xmlns:a16="http://schemas.microsoft.com/office/drawing/2014/main" id="{73DD7631-E10A-7943-9EAB-999D56645F92}"/>
              </a:ext>
            </a:extLst>
          </p:cNvPr>
          <p:cNvPicPr>
            <a:picLocks noChangeAspect="1"/>
          </p:cNvPicPr>
          <p:nvPr/>
        </p:nvPicPr>
        <p:blipFill rotWithShape="1">
          <a:blip r:embed="rId6">
            <a:extLst>
              <a:ext uri="{28A0092B-C50C-407E-A947-70E740481C1C}">
                <a14:useLocalDpi xmlns:a14="http://schemas.microsoft.com/office/drawing/2010/main" val="0"/>
              </a:ext>
            </a:extLst>
          </a:blip>
          <a:srcRect t="26152" b="30363"/>
          <a:stretch/>
        </p:blipFill>
        <p:spPr>
          <a:xfrm>
            <a:off x="1576552" y="4544930"/>
            <a:ext cx="4519448" cy="1066604"/>
          </a:xfrm>
          <a:prstGeom prst="rect">
            <a:avLst/>
          </a:prstGeom>
        </p:spPr>
      </p:pic>
      <p:pic>
        <p:nvPicPr>
          <p:cNvPr id="34" name="Picture 33" descr="Graphical user interface, text&#10;&#10;Description automatically generated">
            <a:extLst>
              <a:ext uri="{FF2B5EF4-FFF2-40B4-BE49-F238E27FC236}">
                <a16:creationId xmlns:a16="http://schemas.microsoft.com/office/drawing/2014/main" id="{49CBC7FF-695B-6942-AEA0-9270C95190E2}"/>
              </a:ext>
            </a:extLst>
          </p:cNvPr>
          <p:cNvPicPr>
            <a:picLocks noChangeAspect="1"/>
          </p:cNvPicPr>
          <p:nvPr/>
        </p:nvPicPr>
        <p:blipFill rotWithShape="1">
          <a:blip r:embed="rId7">
            <a:extLst>
              <a:ext uri="{28A0092B-C50C-407E-A947-70E740481C1C}">
                <a14:useLocalDpi xmlns:a14="http://schemas.microsoft.com/office/drawing/2010/main" val="0"/>
              </a:ext>
            </a:extLst>
          </a:blip>
          <a:srcRect l="7502" t="29120" b="40383"/>
          <a:stretch/>
        </p:blipFill>
        <p:spPr>
          <a:xfrm rot="21360000">
            <a:off x="6892048" y="4429546"/>
            <a:ext cx="4461752" cy="1027557"/>
          </a:xfrm>
          <a:prstGeom prst="rect">
            <a:avLst/>
          </a:prstGeom>
        </p:spPr>
      </p:pic>
      <p:sp>
        <p:nvSpPr>
          <p:cNvPr id="10" name="Content Placeholder 5">
            <a:extLst>
              <a:ext uri="{FF2B5EF4-FFF2-40B4-BE49-F238E27FC236}">
                <a16:creationId xmlns:a16="http://schemas.microsoft.com/office/drawing/2014/main" id="{4A19C8AF-44A8-5443-864C-A3753FC64F99}"/>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a:t>David Jay</a:t>
            </a:r>
          </a:p>
        </p:txBody>
      </p:sp>
    </p:spTree>
    <p:extLst>
      <p:ext uri="{BB962C8B-B14F-4D97-AF65-F5344CB8AC3E}">
        <p14:creationId xmlns:p14="http://schemas.microsoft.com/office/powerpoint/2010/main" val="3391145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35950-AFDD-4790-BBF0-6EDE1EDF8029}"/>
              </a:ext>
            </a:extLst>
          </p:cNvPr>
          <p:cNvSpPr>
            <a:spLocks noGrp="1"/>
          </p:cNvSpPr>
          <p:nvPr>
            <p:ph type="title"/>
          </p:nvPr>
        </p:nvSpPr>
        <p:spPr>
          <a:xfrm>
            <a:off x="918099" y="126702"/>
            <a:ext cx="10515600" cy="996950"/>
          </a:xfrm>
        </p:spPr>
        <p:txBody>
          <a:bodyPr>
            <a:normAutofit/>
          </a:bodyPr>
          <a:lstStyle/>
          <a:p>
            <a:pPr algn="ctr"/>
            <a:r>
              <a:rPr lang="en-US" sz="4800">
                <a:solidFill>
                  <a:srgbClr val="1D3B58"/>
                </a:solidFill>
              </a:rPr>
              <a:t>Weight Estimation</a:t>
            </a:r>
          </a:p>
        </p:txBody>
      </p:sp>
      <p:sp>
        <p:nvSpPr>
          <p:cNvPr id="5" name="Slide Number Placeholder 4">
            <a:extLst>
              <a:ext uri="{FF2B5EF4-FFF2-40B4-BE49-F238E27FC236}">
                <a16:creationId xmlns:a16="http://schemas.microsoft.com/office/drawing/2014/main" id="{2F7D2F98-07AC-4ED2-9D85-7CBE878E1445}"/>
              </a:ext>
            </a:extLst>
          </p:cNvPr>
          <p:cNvSpPr>
            <a:spLocks noGrp="1"/>
          </p:cNvSpPr>
          <p:nvPr>
            <p:ph type="sldNum" sz="quarter" idx="4"/>
          </p:nvPr>
        </p:nvSpPr>
        <p:spPr>
          <a:xfrm>
            <a:off x="11433699" y="6444496"/>
            <a:ext cx="529786" cy="143432"/>
          </a:xfrm>
        </p:spPr>
        <p:txBody>
          <a:bodyPr/>
          <a:lstStyle/>
          <a:p>
            <a:fld id="{6F1FABC0-072B-4F22-8F9B-95A9D10B0206}" type="slidenum">
              <a:rPr lang="en-US" smtClean="0"/>
              <a:pPr/>
              <a:t>20</a:t>
            </a:fld>
            <a:endParaRPr lang="en-US"/>
          </a:p>
        </p:txBody>
      </p:sp>
      <p:sp>
        <p:nvSpPr>
          <p:cNvPr id="6" name="Content Placeholder 10">
            <a:extLst>
              <a:ext uri="{FF2B5EF4-FFF2-40B4-BE49-F238E27FC236}">
                <a16:creationId xmlns:a16="http://schemas.microsoft.com/office/drawing/2014/main" id="{ADC26552-D249-A449-91E4-712A76E46BEA}"/>
              </a:ext>
            </a:extLst>
          </p:cNvPr>
          <p:cNvSpPr txBox="1">
            <a:spLocks/>
          </p:cNvSpPr>
          <p:nvPr/>
        </p:nvSpPr>
        <p:spPr>
          <a:xfrm>
            <a:off x="10363200" y="5611399"/>
            <a:ext cx="1828800" cy="310896"/>
          </a:xfrm>
          <a:prstGeom prst="rect">
            <a:avLst/>
          </a:prstGeom>
        </p:spPr>
        <p:txBody>
          <a:bodyPr/>
          <a:lstStyle>
            <a:defPPr>
              <a:defRPr lang="en-US"/>
            </a:defPPr>
            <a:lvl1pPr marL="0" algn="ct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t>David Jay</a:t>
            </a:r>
          </a:p>
        </p:txBody>
      </p:sp>
      <p:grpSp>
        <p:nvGrpSpPr>
          <p:cNvPr id="36" name="Group 35">
            <a:extLst>
              <a:ext uri="{FF2B5EF4-FFF2-40B4-BE49-F238E27FC236}">
                <a16:creationId xmlns:a16="http://schemas.microsoft.com/office/drawing/2014/main" id="{3BE9AEE0-5BF4-4E1F-8C88-7EFF3C65EDE9}"/>
              </a:ext>
            </a:extLst>
          </p:cNvPr>
          <p:cNvGrpSpPr/>
          <p:nvPr/>
        </p:nvGrpSpPr>
        <p:grpSpPr>
          <a:xfrm>
            <a:off x="2461149" y="960563"/>
            <a:ext cx="8970774" cy="4963414"/>
            <a:chOff x="222774" y="658938"/>
            <a:chExt cx="8970774" cy="4963414"/>
          </a:xfrm>
        </p:grpSpPr>
        <mc:AlternateContent xmlns:mc="http://schemas.openxmlformats.org/markup-compatibility/2006" xmlns:a14="http://schemas.microsoft.com/office/drawing/2010/main">
          <mc:Choice Requires="a14">
            <p:sp>
              <p:nvSpPr>
                <p:cNvPr id="37" name="TextBox 2">
                  <a:extLst>
                    <a:ext uri="{FF2B5EF4-FFF2-40B4-BE49-F238E27FC236}">
                      <a16:creationId xmlns:a16="http://schemas.microsoft.com/office/drawing/2014/main" id="{BBBAA6F9-39CA-4F67-A68E-0A2122D0E0DA}"/>
                    </a:ext>
                  </a:extLst>
                </p:cNvPr>
                <p:cNvSpPr txBox="1"/>
                <p:nvPr/>
              </p:nvSpPr>
              <p:spPr>
                <a:xfrm>
                  <a:off x="4606655" y="3903972"/>
                  <a:ext cx="4586893" cy="42922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left"/>
                      </m:oMathParaPr>
                      <m:oMath xmlns:m="http://schemas.openxmlformats.org/officeDocument/2006/math">
                        <m:sSub>
                          <m:sSubPr>
                            <m:ctrlPr>
                              <a:rPr lang="el-GR" sz="2000" b="1" i="1" smtClean="0">
                                <a:solidFill>
                                  <a:schemeClr val="accent6">
                                    <a:lumMod val="75000"/>
                                  </a:schemeClr>
                                </a:solidFill>
                                <a:latin typeface="Cambria Math" panose="02040503050406030204" pitchFamily="18" charset="0"/>
                              </a:rPr>
                            </m:ctrlPr>
                          </m:sSubPr>
                          <m:e>
                            <m:r>
                              <m:rPr>
                                <m:nor/>
                              </m:rPr>
                              <a:rPr lang="el-GR" sz="2000" b="1" dirty="0">
                                <a:solidFill>
                                  <a:schemeClr val="accent6">
                                    <a:lumMod val="75000"/>
                                  </a:schemeClr>
                                </a:solidFill>
                              </a:rPr>
                              <m:t>ρ</m:t>
                            </m:r>
                          </m:e>
                          <m:sub>
                            <m:r>
                              <a:rPr lang="en-US" sz="2000" b="1" i="1" dirty="0" smtClean="0">
                                <a:solidFill>
                                  <a:schemeClr val="accent6">
                                    <a:lumMod val="75000"/>
                                  </a:schemeClr>
                                </a:solidFill>
                                <a:latin typeface="Cambria Math" panose="02040503050406030204" pitchFamily="18" charset="0"/>
                              </a:rPr>
                              <m:t>𝒊𝒏𝒇𝒊𝒍𝒍</m:t>
                            </m:r>
                          </m:sub>
                        </m:sSub>
                        <m:r>
                          <a:rPr lang="en-US" sz="2000" b="1" i="1" smtClean="0">
                            <a:solidFill>
                              <a:schemeClr val="accent6">
                                <a:lumMod val="75000"/>
                              </a:schemeClr>
                            </a:solidFill>
                            <a:latin typeface="Cambria Math" panose="02040503050406030204" pitchFamily="18" charset="0"/>
                          </a:rPr>
                          <m:t>=</m:t>
                        </m:r>
                        <m:r>
                          <a:rPr lang="en-US" sz="2000" b="1" i="1" smtClean="0">
                            <a:solidFill>
                              <a:schemeClr val="accent6">
                                <a:lumMod val="75000"/>
                              </a:schemeClr>
                            </a:solidFill>
                            <a:latin typeface="Cambria Math" panose="02040503050406030204" pitchFamily="18" charset="0"/>
                          </a:rPr>
                          <m:t>𝒊𝒏𝒇𝒊𝒍𝒍</m:t>
                        </m:r>
                        <m:r>
                          <a:rPr lang="en-US" sz="2000" b="1" i="1" smtClean="0">
                            <a:solidFill>
                              <a:schemeClr val="accent6">
                                <a:lumMod val="75000"/>
                              </a:schemeClr>
                            </a:solidFill>
                            <a:latin typeface="Cambria Math" panose="02040503050406030204" pitchFamily="18" charset="0"/>
                          </a:rPr>
                          <m:t>%∗</m:t>
                        </m:r>
                        <m:sSub>
                          <m:sSubPr>
                            <m:ctrlPr>
                              <a:rPr lang="el-GR" sz="2000" i="1" smtClean="0">
                                <a:solidFill>
                                  <a:schemeClr val="accent6">
                                    <a:lumMod val="75000"/>
                                  </a:schemeClr>
                                </a:solidFill>
                                <a:latin typeface="Cambria Math" panose="02040503050406030204" pitchFamily="18" charset="0"/>
                              </a:rPr>
                            </m:ctrlPr>
                          </m:sSubPr>
                          <m:e>
                            <m:r>
                              <m:rPr>
                                <m:nor/>
                              </m:rPr>
                              <a:rPr lang="el-GR" sz="2000" dirty="0">
                                <a:solidFill>
                                  <a:schemeClr val="accent6">
                                    <a:lumMod val="75000"/>
                                  </a:schemeClr>
                                </a:solidFill>
                              </a:rPr>
                              <m:t>ρ</m:t>
                            </m:r>
                          </m:e>
                          <m:sub>
                            <m:r>
                              <a:rPr lang="en-US" sz="2000" b="0" i="1" dirty="0" smtClean="0">
                                <a:solidFill>
                                  <a:schemeClr val="accent6">
                                    <a:lumMod val="75000"/>
                                  </a:schemeClr>
                                </a:solidFill>
                                <a:latin typeface="Cambria Math" panose="02040503050406030204" pitchFamily="18" charset="0"/>
                              </a:rPr>
                              <m:t>𝑆h𝑒𝑙𝑙</m:t>
                            </m:r>
                          </m:sub>
                        </m:sSub>
                      </m:oMath>
                    </m:oMathPara>
                  </a14:m>
                  <a:endParaRPr lang="en-US" sz="2000" b="1">
                    <a:solidFill>
                      <a:schemeClr val="accent6">
                        <a:lumMod val="75000"/>
                      </a:schemeClr>
                    </a:solidFill>
                  </a:endParaRPr>
                </a:p>
              </p:txBody>
            </p:sp>
          </mc:Choice>
          <mc:Fallback xmlns="">
            <p:sp>
              <p:nvSpPr>
                <p:cNvPr id="37" name="TextBox 2">
                  <a:extLst>
                    <a:ext uri="{FF2B5EF4-FFF2-40B4-BE49-F238E27FC236}">
                      <a16:creationId xmlns:a16="http://schemas.microsoft.com/office/drawing/2014/main" id="{BBBAA6F9-39CA-4F67-A68E-0A2122D0E0DA}"/>
                    </a:ext>
                  </a:extLst>
                </p:cNvPr>
                <p:cNvSpPr txBox="1">
                  <a:spLocks noRot="1" noChangeAspect="1" noMove="1" noResize="1" noEditPoints="1" noAdjustHandles="1" noChangeArrowheads="1" noChangeShapeType="1" noTextEdit="1"/>
                </p:cNvSpPr>
                <p:nvPr/>
              </p:nvSpPr>
              <p:spPr>
                <a:xfrm>
                  <a:off x="4606655" y="3903972"/>
                  <a:ext cx="4586893" cy="429220"/>
                </a:xfrm>
                <a:prstGeom prst="rect">
                  <a:avLst/>
                </a:prstGeom>
                <a:blipFill>
                  <a:blip r:embed="rId3"/>
                  <a:stretch>
                    <a:fillRect l="-133" b="-12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
                  <a:extLst>
                    <a:ext uri="{FF2B5EF4-FFF2-40B4-BE49-F238E27FC236}">
                      <a16:creationId xmlns:a16="http://schemas.microsoft.com/office/drawing/2014/main" id="{1BC849CC-B6A7-4169-A1F8-3A012B5D0E79}"/>
                    </a:ext>
                  </a:extLst>
                </p:cNvPr>
                <p:cNvSpPr txBox="1"/>
                <p:nvPr/>
              </p:nvSpPr>
              <p:spPr>
                <a:xfrm>
                  <a:off x="4606655" y="4284652"/>
                  <a:ext cx="4586893" cy="42922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left"/>
                      </m:oMathParaPr>
                      <m:oMath xmlns:m="http://schemas.openxmlformats.org/officeDocument/2006/math">
                        <m:sSub>
                          <m:sSubPr>
                            <m:ctrlPr>
                              <a:rPr lang="el-GR" sz="2000" b="1" i="1" smtClean="0">
                                <a:solidFill>
                                  <a:schemeClr val="accent6">
                                    <a:lumMod val="75000"/>
                                  </a:schemeClr>
                                </a:solidFill>
                                <a:latin typeface="Cambria Math" panose="02040503050406030204" pitchFamily="18" charset="0"/>
                              </a:rPr>
                            </m:ctrlPr>
                          </m:sSubPr>
                          <m:e>
                            <m:r>
                              <a:rPr lang="en-US" sz="2000" b="1" i="1" smtClean="0">
                                <a:solidFill>
                                  <a:schemeClr val="accent6">
                                    <a:lumMod val="75000"/>
                                  </a:schemeClr>
                                </a:solidFill>
                                <a:latin typeface="Cambria Math" panose="02040503050406030204" pitchFamily="18" charset="0"/>
                              </a:rPr>
                              <m:t>𝑽</m:t>
                            </m:r>
                          </m:e>
                          <m:sub>
                            <m:r>
                              <a:rPr lang="en-US" sz="2000" b="1" i="1" dirty="0" smtClean="0">
                                <a:solidFill>
                                  <a:schemeClr val="accent6">
                                    <a:lumMod val="75000"/>
                                  </a:schemeClr>
                                </a:solidFill>
                                <a:latin typeface="Cambria Math" panose="02040503050406030204" pitchFamily="18" charset="0"/>
                              </a:rPr>
                              <m:t>𝒊𝒏𝒇𝒊𝒍𝒍</m:t>
                            </m:r>
                          </m:sub>
                        </m:sSub>
                        <m:r>
                          <a:rPr lang="en-US" sz="2000" b="1" i="1" smtClean="0">
                            <a:solidFill>
                              <a:schemeClr val="accent6">
                                <a:lumMod val="75000"/>
                              </a:schemeClr>
                            </a:solidFill>
                            <a:latin typeface="Cambria Math" panose="02040503050406030204" pitchFamily="18" charset="0"/>
                          </a:rPr>
                          <m:t>=</m:t>
                        </m:r>
                        <m:r>
                          <a:rPr lang="en-US" sz="2000" b="1" i="1" smtClean="0">
                            <a:solidFill>
                              <a:schemeClr val="accent6">
                                <a:lumMod val="75000"/>
                              </a:schemeClr>
                            </a:solidFill>
                            <a:latin typeface="Cambria Math" panose="02040503050406030204" pitchFamily="18" charset="0"/>
                          </a:rPr>
                          <m:t>𝑽</m:t>
                        </m:r>
                        <m:r>
                          <a:rPr lang="en-US" sz="2000" b="1" i="1" smtClean="0">
                            <a:solidFill>
                              <a:schemeClr val="accent6">
                                <a:lumMod val="75000"/>
                              </a:schemeClr>
                            </a:solidFill>
                            <a:latin typeface="Cambria Math" panose="02040503050406030204" pitchFamily="18" charset="0"/>
                          </a:rPr>
                          <m:t>−</m:t>
                        </m:r>
                        <m:sSub>
                          <m:sSubPr>
                            <m:ctrlPr>
                              <a:rPr lang="en-US" sz="2000" b="1" i="1" smtClean="0">
                                <a:solidFill>
                                  <a:schemeClr val="accent6">
                                    <a:lumMod val="75000"/>
                                  </a:schemeClr>
                                </a:solidFill>
                                <a:latin typeface="Cambria Math" panose="02040503050406030204" pitchFamily="18" charset="0"/>
                              </a:rPr>
                            </m:ctrlPr>
                          </m:sSubPr>
                          <m:e>
                            <m:r>
                              <a:rPr lang="en-US" sz="2000" b="1" i="1" smtClean="0">
                                <a:solidFill>
                                  <a:schemeClr val="accent6">
                                    <a:lumMod val="75000"/>
                                  </a:schemeClr>
                                </a:solidFill>
                                <a:latin typeface="Cambria Math" panose="02040503050406030204" pitchFamily="18" charset="0"/>
                              </a:rPr>
                              <m:t>𝑽</m:t>
                            </m:r>
                          </m:e>
                          <m:sub>
                            <m:r>
                              <a:rPr lang="en-US" sz="2000" b="1" i="1" smtClean="0">
                                <a:solidFill>
                                  <a:schemeClr val="accent6">
                                    <a:lumMod val="75000"/>
                                  </a:schemeClr>
                                </a:solidFill>
                                <a:latin typeface="Cambria Math" panose="02040503050406030204" pitchFamily="18" charset="0"/>
                              </a:rPr>
                              <m:t>𝒔𝒉𝒆𝒍𝒍</m:t>
                            </m:r>
                          </m:sub>
                        </m:sSub>
                      </m:oMath>
                    </m:oMathPara>
                  </a14:m>
                  <a:endParaRPr lang="en-US" sz="2000" b="1">
                    <a:solidFill>
                      <a:schemeClr val="accent6">
                        <a:lumMod val="75000"/>
                      </a:schemeClr>
                    </a:solidFill>
                  </a:endParaRPr>
                </a:p>
              </p:txBody>
            </p:sp>
          </mc:Choice>
          <mc:Fallback xmlns="">
            <p:sp>
              <p:nvSpPr>
                <p:cNvPr id="38" name="TextBox 3">
                  <a:extLst>
                    <a:ext uri="{FF2B5EF4-FFF2-40B4-BE49-F238E27FC236}">
                      <a16:creationId xmlns:a16="http://schemas.microsoft.com/office/drawing/2014/main" id="{1BC849CC-B6A7-4169-A1F8-3A012B5D0E79}"/>
                    </a:ext>
                  </a:extLst>
                </p:cNvPr>
                <p:cNvSpPr txBox="1">
                  <a:spLocks noRot="1" noChangeAspect="1" noMove="1" noResize="1" noEditPoints="1" noAdjustHandles="1" noChangeArrowheads="1" noChangeShapeType="1" noTextEdit="1"/>
                </p:cNvSpPr>
                <p:nvPr/>
              </p:nvSpPr>
              <p:spPr>
                <a:xfrm>
                  <a:off x="4606655" y="4284652"/>
                  <a:ext cx="4586893" cy="429220"/>
                </a:xfrm>
                <a:prstGeom prst="rect">
                  <a:avLst/>
                </a:prstGeom>
                <a:blipFill>
                  <a:blip r:embed="rId4"/>
                  <a:stretch>
                    <a:fillRect b="-11268"/>
                  </a:stretch>
                </a:blipFill>
              </p:spPr>
              <p:txBody>
                <a:bodyPr/>
                <a:lstStyle/>
                <a:p>
                  <a:r>
                    <a:rPr lang="en-US">
                      <a:noFill/>
                    </a:rPr>
                    <a:t> </a:t>
                  </a:r>
                </a:p>
              </p:txBody>
            </p:sp>
          </mc:Fallback>
        </mc:AlternateContent>
        <p:grpSp>
          <p:nvGrpSpPr>
            <p:cNvPr id="39" name="Group 38">
              <a:extLst>
                <a:ext uri="{FF2B5EF4-FFF2-40B4-BE49-F238E27FC236}">
                  <a16:creationId xmlns:a16="http://schemas.microsoft.com/office/drawing/2014/main" id="{16DC49E1-7E7A-4F47-9E45-6CA45E0C35E0}"/>
                </a:ext>
              </a:extLst>
            </p:cNvPr>
            <p:cNvGrpSpPr/>
            <p:nvPr/>
          </p:nvGrpSpPr>
          <p:grpSpPr>
            <a:xfrm>
              <a:off x="222774" y="658938"/>
              <a:ext cx="8094786" cy="4963414"/>
              <a:chOff x="222774" y="658938"/>
              <a:chExt cx="8094786" cy="4963414"/>
            </a:xfrm>
          </p:grpSpPr>
          <p:pic>
            <p:nvPicPr>
              <p:cNvPr id="40" name="Content Placeholder 30" descr="A picture containing diagram&#10;&#10;Description automatically generated">
                <a:extLst>
                  <a:ext uri="{FF2B5EF4-FFF2-40B4-BE49-F238E27FC236}">
                    <a16:creationId xmlns:a16="http://schemas.microsoft.com/office/drawing/2014/main" id="{B4168A54-2687-4B33-AB47-7D2D5F922CA5}"/>
                  </a:ext>
                </a:extLst>
              </p:cNvPr>
              <p:cNvPicPr>
                <a:picLocks noChangeAspect="1"/>
              </p:cNvPicPr>
              <p:nvPr/>
            </p:nvPicPr>
            <p:blipFill rotWithShape="1">
              <a:blip r:embed="rId5">
                <a:extLst>
                  <a:ext uri="{28A0092B-C50C-407E-A947-70E740481C1C}">
                    <a14:useLocalDpi xmlns:a14="http://schemas.microsoft.com/office/drawing/2010/main" val="0"/>
                  </a:ext>
                </a:extLst>
              </a:blip>
              <a:srcRect l="10930" t="22957" r="8245" b="35884"/>
              <a:stretch/>
            </p:blipFill>
            <p:spPr>
              <a:xfrm>
                <a:off x="222774" y="2169970"/>
                <a:ext cx="4495800" cy="3452382"/>
              </a:xfrm>
              <a:prstGeom prst="rect">
                <a:avLst/>
              </a:prstGeom>
            </p:spPr>
          </p:pic>
          <p:cxnSp>
            <p:nvCxnSpPr>
              <p:cNvPr id="41" name="Straight Arrow Connector 40">
                <a:extLst>
                  <a:ext uri="{FF2B5EF4-FFF2-40B4-BE49-F238E27FC236}">
                    <a16:creationId xmlns:a16="http://schemas.microsoft.com/office/drawing/2014/main" id="{D43A9043-33C0-4D4B-9AEA-E04C5ED2C5A4}"/>
                  </a:ext>
                </a:extLst>
              </p:cNvPr>
              <p:cNvCxnSpPr>
                <a:cxnSpLocks/>
              </p:cNvCxnSpPr>
              <p:nvPr/>
            </p:nvCxnSpPr>
            <p:spPr>
              <a:xfrm flipH="1">
                <a:off x="2546398" y="1966177"/>
                <a:ext cx="1768721" cy="1365040"/>
              </a:xfrm>
              <a:prstGeom prst="straightConnector1">
                <a:avLst/>
              </a:prstGeom>
              <a:ln w="57150">
                <a:solidFill>
                  <a:schemeClr val="accent3"/>
                </a:solidFill>
                <a:tailEnd type="triangle"/>
              </a:ln>
            </p:spPr>
            <p:style>
              <a:lnRef idx="1">
                <a:schemeClr val="accent6"/>
              </a:lnRef>
              <a:fillRef idx="0">
                <a:schemeClr val="accent6"/>
              </a:fillRef>
              <a:effectRef idx="0">
                <a:schemeClr val="accent6"/>
              </a:effectRef>
              <a:fontRef idx="minor">
                <a:schemeClr val="tx1"/>
              </a:fontRef>
            </p:style>
          </p:cxnSp>
          <p:cxnSp>
            <p:nvCxnSpPr>
              <p:cNvPr id="42" name="Straight Arrow Connector 41">
                <a:extLst>
                  <a:ext uri="{FF2B5EF4-FFF2-40B4-BE49-F238E27FC236}">
                    <a16:creationId xmlns:a16="http://schemas.microsoft.com/office/drawing/2014/main" id="{53587B4F-7423-4367-A1BA-44BF2F401B57}"/>
                  </a:ext>
                </a:extLst>
              </p:cNvPr>
              <p:cNvCxnSpPr>
                <a:cxnSpLocks/>
              </p:cNvCxnSpPr>
              <p:nvPr/>
            </p:nvCxnSpPr>
            <p:spPr>
              <a:xfrm flipH="1">
                <a:off x="2625409" y="3202004"/>
                <a:ext cx="1981246" cy="135497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43" name="TextBox 8">
                    <a:extLst>
                      <a:ext uri="{FF2B5EF4-FFF2-40B4-BE49-F238E27FC236}">
                        <a16:creationId xmlns:a16="http://schemas.microsoft.com/office/drawing/2014/main" id="{7720EAA7-44EA-46F6-ADF1-B2DA36B575FD}"/>
                      </a:ext>
                    </a:extLst>
                  </p:cNvPr>
                  <p:cNvSpPr txBox="1"/>
                  <p:nvPr/>
                </p:nvSpPr>
                <p:spPr>
                  <a:xfrm>
                    <a:off x="4315119" y="1546145"/>
                    <a:ext cx="2933700" cy="62382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left"/>
                        </m:oMathParaPr>
                        <m:oMath xmlns:m="http://schemas.openxmlformats.org/officeDocument/2006/math">
                          <m:sSub>
                            <m:sSubPr>
                              <m:ctrlPr>
                                <a:rPr lang="el-GR" sz="2000" b="1" i="1" smtClean="0">
                                  <a:solidFill>
                                    <a:schemeClr val="accent3"/>
                                  </a:solidFill>
                                  <a:latin typeface="Cambria Math" panose="02040503050406030204" pitchFamily="18" charset="0"/>
                                </a:rPr>
                              </m:ctrlPr>
                            </m:sSubPr>
                            <m:e>
                              <m:r>
                                <m:rPr>
                                  <m:nor/>
                                </m:rPr>
                                <a:rPr lang="el-GR" sz="2000" b="1" dirty="0">
                                  <a:solidFill>
                                    <a:schemeClr val="accent3"/>
                                  </a:solidFill>
                                </a:rPr>
                                <m:t>ρ</m:t>
                              </m:r>
                            </m:e>
                            <m:sub>
                              <m:r>
                                <a:rPr lang="en-US" sz="2000" b="1" i="1" smtClean="0">
                                  <a:solidFill>
                                    <a:schemeClr val="accent3"/>
                                  </a:solidFill>
                                  <a:latin typeface="Cambria Math" panose="02040503050406030204" pitchFamily="18" charset="0"/>
                                </a:rPr>
                                <m:t>𝑰𝒏𝒊𝒕𝒊𝒂𝒍</m:t>
                              </m:r>
                            </m:sub>
                          </m:sSub>
                          <m:r>
                            <a:rPr lang="en-US" sz="2000" b="1" i="1" smtClean="0">
                              <a:solidFill>
                                <a:schemeClr val="accent3"/>
                              </a:solidFill>
                              <a:latin typeface="Cambria Math" panose="02040503050406030204" pitchFamily="18" charset="0"/>
                            </a:rPr>
                            <m:t>=</m:t>
                          </m:r>
                          <m:r>
                            <a:rPr lang="en-US" sz="2000" b="1" i="1" smtClean="0">
                              <a:solidFill>
                                <a:schemeClr val="accent3"/>
                              </a:solidFill>
                              <a:latin typeface="Cambria Math" panose="02040503050406030204" pitchFamily="18" charset="0"/>
                            </a:rPr>
                            <m:t>𝟐</m:t>
                          </m:r>
                          <m:r>
                            <a:rPr lang="en-US" sz="2000" b="1" i="1" smtClean="0">
                              <a:solidFill>
                                <a:schemeClr val="accent3"/>
                              </a:solidFill>
                              <a:latin typeface="Cambria Math" panose="02040503050406030204" pitchFamily="18" charset="0"/>
                            </a:rPr>
                            <m:t>.</m:t>
                          </m:r>
                          <m:r>
                            <a:rPr lang="en-US" sz="2000" b="1" i="1" smtClean="0">
                              <a:solidFill>
                                <a:schemeClr val="accent3"/>
                              </a:solidFill>
                              <a:latin typeface="Cambria Math" panose="02040503050406030204" pitchFamily="18" charset="0"/>
                            </a:rPr>
                            <m:t>𝟏</m:t>
                          </m:r>
                          <m:f>
                            <m:fPr>
                              <m:ctrlPr>
                                <a:rPr lang="en-US" sz="2000" b="1" i="1" smtClean="0">
                                  <a:solidFill>
                                    <a:schemeClr val="accent3"/>
                                  </a:solidFill>
                                  <a:latin typeface="Cambria Math" panose="02040503050406030204" pitchFamily="18" charset="0"/>
                                </a:rPr>
                              </m:ctrlPr>
                            </m:fPr>
                            <m:num>
                              <m:r>
                                <a:rPr lang="en-US" sz="2000" b="1" i="1" smtClean="0">
                                  <a:solidFill>
                                    <a:schemeClr val="accent3"/>
                                  </a:solidFill>
                                  <a:latin typeface="Cambria Math" panose="02040503050406030204" pitchFamily="18" charset="0"/>
                                </a:rPr>
                                <m:t>𝒈</m:t>
                              </m:r>
                            </m:num>
                            <m:den>
                              <m:sSup>
                                <m:sSupPr>
                                  <m:ctrlPr>
                                    <a:rPr lang="en-US" sz="2000" b="1" i="1" smtClean="0">
                                      <a:solidFill>
                                        <a:schemeClr val="accent3"/>
                                      </a:solidFill>
                                      <a:latin typeface="Cambria Math" panose="02040503050406030204" pitchFamily="18" charset="0"/>
                                    </a:rPr>
                                  </m:ctrlPr>
                                </m:sSupPr>
                                <m:e>
                                  <m:r>
                                    <a:rPr lang="en-US" sz="2000" b="1" i="1" smtClean="0">
                                      <a:solidFill>
                                        <a:schemeClr val="accent3"/>
                                      </a:solidFill>
                                      <a:latin typeface="Cambria Math" panose="02040503050406030204" pitchFamily="18" charset="0"/>
                                    </a:rPr>
                                    <m:t>𝒄𝒎</m:t>
                                  </m:r>
                                </m:e>
                                <m:sup>
                                  <m:r>
                                    <a:rPr lang="en-US" sz="2000" b="1" i="1" smtClean="0">
                                      <a:solidFill>
                                        <a:schemeClr val="accent3"/>
                                      </a:solidFill>
                                      <a:latin typeface="Cambria Math" panose="02040503050406030204" pitchFamily="18" charset="0"/>
                                    </a:rPr>
                                    <m:t>𝟑</m:t>
                                  </m:r>
                                </m:sup>
                              </m:sSup>
                            </m:den>
                          </m:f>
                        </m:oMath>
                      </m:oMathPara>
                    </a14:m>
                    <a:endParaRPr lang="en-US" sz="2000" b="1">
                      <a:solidFill>
                        <a:schemeClr val="accent3"/>
                      </a:solidFill>
                    </a:endParaRPr>
                  </a:p>
                </p:txBody>
              </p:sp>
            </mc:Choice>
            <mc:Fallback xmlns="">
              <p:sp>
                <p:nvSpPr>
                  <p:cNvPr id="43" name="TextBox 8">
                    <a:extLst>
                      <a:ext uri="{FF2B5EF4-FFF2-40B4-BE49-F238E27FC236}">
                        <a16:creationId xmlns:a16="http://schemas.microsoft.com/office/drawing/2014/main" id="{7720EAA7-44EA-46F6-ADF1-B2DA36B575FD}"/>
                      </a:ext>
                    </a:extLst>
                  </p:cNvPr>
                  <p:cNvSpPr txBox="1">
                    <a:spLocks noRot="1" noChangeAspect="1" noMove="1" noResize="1" noEditPoints="1" noAdjustHandles="1" noChangeArrowheads="1" noChangeShapeType="1" noTextEdit="1"/>
                  </p:cNvSpPr>
                  <p:nvPr/>
                </p:nvSpPr>
                <p:spPr>
                  <a:xfrm>
                    <a:off x="4315119" y="1546145"/>
                    <a:ext cx="2933700" cy="62382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9">
                    <a:extLst>
                      <a:ext uri="{FF2B5EF4-FFF2-40B4-BE49-F238E27FC236}">
                        <a16:creationId xmlns:a16="http://schemas.microsoft.com/office/drawing/2014/main" id="{312A01A0-C57F-4867-B63D-9FC15CF98BC7}"/>
                      </a:ext>
                    </a:extLst>
                  </p:cNvPr>
                  <p:cNvSpPr txBox="1"/>
                  <p:nvPr/>
                </p:nvSpPr>
                <p:spPr>
                  <a:xfrm>
                    <a:off x="4606655" y="2856598"/>
                    <a:ext cx="3710905"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left"/>
                        </m:oMathParaPr>
                        <m:oMath xmlns:m="http://schemas.openxmlformats.org/officeDocument/2006/math">
                          <m:sSub>
                            <m:sSubPr>
                              <m:ctrlPr>
                                <a:rPr lang="el-GR" sz="2000" b="1" i="1" smtClean="0">
                                  <a:solidFill>
                                    <a:schemeClr val="accent2"/>
                                  </a:solidFill>
                                  <a:latin typeface="Cambria Math" panose="02040503050406030204" pitchFamily="18" charset="0"/>
                                </a:rPr>
                              </m:ctrlPr>
                            </m:sSubPr>
                            <m:e>
                              <m:r>
                                <m:rPr>
                                  <m:nor/>
                                </m:rPr>
                                <a:rPr lang="el-GR" sz="2000" b="1" dirty="0">
                                  <a:solidFill>
                                    <a:schemeClr val="accent2"/>
                                  </a:solidFill>
                                </a:rPr>
                                <m:t>ρ</m:t>
                              </m:r>
                            </m:e>
                            <m:sub>
                              <m:r>
                                <a:rPr lang="en-US" sz="2000" b="1" i="1" smtClean="0">
                                  <a:solidFill>
                                    <a:schemeClr val="accent2"/>
                                  </a:solidFill>
                                  <a:latin typeface="Cambria Math" panose="02040503050406030204" pitchFamily="18" charset="0"/>
                                </a:rPr>
                                <m:t>𝑺𝒉𝒆𝒍𝒍</m:t>
                              </m:r>
                            </m:sub>
                          </m:sSub>
                          <m:r>
                            <a:rPr lang="en-US" sz="2000" b="1" i="1" smtClean="0">
                              <a:solidFill>
                                <a:schemeClr val="accent2"/>
                              </a:solidFill>
                              <a:latin typeface="Cambria Math" panose="02040503050406030204" pitchFamily="18" charset="0"/>
                            </a:rPr>
                            <m:t>=</m:t>
                          </m:r>
                          <m:r>
                            <a:rPr lang="en-US" sz="2000" b="1" i="1" smtClean="0">
                              <a:solidFill>
                                <a:schemeClr val="accent2"/>
                              </a:solidFill>
                              <a:latin typeface="Cambria Math" panose="02040503050406030204" pitchFamily="18" charset="0"/>
                            </a:rPr>
                            <m:t>𝒇𝒍𝒐𝒘𝒓𝒂𝒕𝒆</m:t>
                          </m:r>
                          <m:r>
                            <a:rPr lang="en-US" sz="2000" b="1" i="1" smtClean="0">
                              <a:solidFill>
                                <a:schemeClr val="accent2"/>
                              </a:solidFill>
                              <a:latin typeface="Cambria Math" panose="02040503050406030204" pitchFamily="18" charset="0"/>
                            </a:rPr>
                            <m:t>∗</m:t>
                          </m:r>
                          <m:sSub>
                            <m:sSubPr>
                              <m:ctrlPr>
                                <a:rPr lang="el-GR" sz="2000" i="1">
                                  <a:solidFill>
                                    <a:schemeClr val="accent2"/>
                                  </a:solidFill>
                                  <a:latin typeface="Cambria Math" panose="02040503050406030204" pitchFamily="18" charset="0"/>
                                </a:rPr>
                              </m:ctrlPr>
                            </m:sSubPr>
                            <m:e>
                              <m:r>
                                <m:rPr>
                                  <m:nor/>
                                </m:rPr>
                                <a:rPr lang="el-GR" sz="2000" dirty="0">
                                  <a:solidFill>
                                    <a:schemeClr val="accent2"/>
                                  </a:solidFill>
                                </a:rPr>
                                <m:t>ρ</m:t>
                              </m:r>
                            </m:e>
                            <m:sub>
                              <m:r>
                                <a:rPr lang="en-US" sz="2000" i="1">
                                  <a:solidFill>
                                    <a:schemeClr val="accent2"/>
                                  </a:solidFill>
                                  <a:latin typeface="Cambria Math" panose="02040503050406030204" pitchFamily="18" charset="0"/>
                                </a:rPr>
                                <m:t>𝐼𝑛𝑖𝑡𝑖𝑎𝑙</m:t>
                              </m:r>
                            </m:sub>
                          </m:sSub>
                        </m:oMath>
                      </m:oMathPara>
                    </a14:m>
                    <a:endParaRPr lang="en-US" sz="2000" b="1">
                      <a:solidFill>
                        <a:schemeClr val="accent2"/>
                      </a:solidFill>
                    </a:endParaRPr>
                  </a:p>
                </p:txBody>
              </p:sp>
            </mc:Choice>
            <mc:Fallback xmlns="">
              <p:sp>
                <p:nvSpPr>
                  <p:cNvPr id="44" name="TextBox 9">
                    <a:extLst>
                      <a:ext uri="{FF2B5EF4-FFF2-40B4-BE49-F238E27FC236}">
                        <a16:creationId xmlns:a16="http://schemas.microsoft.com/office/drawing/2014/main" id="{312A01A0-C57F-4867-B63D-9FC15CF98BC7}"/>
                      </a:ext>
                    </a:extLst>
                  </p:cNvPr>
                  <p:cNvSpPr txBox="1">
                    <a:spLocks noRot="1" noChangeAspect="1" noMove="1" noResize="1" noEditPoints="1" noAdjustHandles="1" noChangeArrowheads="1" noChangeShapeType="1" noTextEdit="1"/>
                  </p:cNvSpPr>
                  <p:nvPr/>
                </p:nvSpPr>
                <p:spPr>
                  <a:xfrm>
                    <a:off x="4606655" y="2856598"/>
                    <a:ext cx="3710905" cy="400110"/>
                  </a:xfrm>
                  <a:prstGeom prst="rect">
                    <a:avLst/>
                  </a:prstGeom>
                  <a:blipFill>
                    <a:blip r:embed="rId7"/>
                    <a:stretch>
                      <a:fillRect l="-164"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10">
                    <a:extLst>
                      <a:ext uri="{FF2B5EF4-FFF2-40B4-BE49-F238E27FC236}">
                        <a16:creationId xmlns:a16="http://schemas.microsoft.com/office/drawing/2014/main" id="{2FE87C5D-C069-4EBD-AA6E-30314B5A0CAC}"/>
                      </a:ext>
                    </a:extLst>
                  </p:cNvPr>
                  <p:cNvSpPr txBox="1"/>
                  <p:nvPr/>
                </p:nvSpPr>
                <p:spPr>
                  <a:xfrm>
                    <a:off x="4606655" y="3268874"/>
                    <a:ext cx="3710905"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left"/>
                        </m:oMathParaPr>
                        <m:oMath xmlns:m="http://schemas.openxmlformats.org/officeDocument/2006/math">
                          <m:sSub>
                            <m:sSubPr>
                              <m:ctrlPr>
                                <a:rPr lang="el-GR" sz="2000" b="1" i="1" smtClean="0">
                                  <a:solidFill>
                                    <a:schemeClr val="accent2"/>
                                  </a:solidFill>
                                  <a:latin typeface="Cambria Math" panose="02040503050406030204" pitchFamily="18" charset="0"/>
                                </a:rPr>
                              </m:ctrlPr>
                            </m:sSubPr>
                            <m:e>
                              <m:r>
                                <m:rPr>
                                  <m:nor/>
                                </m:rPr>
                                <a:rPr lang="en-US" sz="2000" b="1" i="0" smtClean="0">
                                  <a:solidFill>
                                    <a:schemeClr val="accent2"/>
                                  </a:solidFill>
                                  <a:latin typeface="Cambria Math" panose="02040503050406030204" pitchFamily="18" charset="0"/>
                                </a:rPr>
                                <m:t>V</m:t>
                              </m:r>
                            </m:e>
                            <m:sub>
                              <m:r>
                                <a:rPr lang="en-US" sz="2000" b="1" i="1" smtClean="0">
                                  <a:solidFill>
                                    <a:schemeClr val="accent2"/>
                                  </a:solidFill>
                                  <a:latin typeface="Cambria Math" panose="02040503050406030204" pitchFamily="18" charset="0"/>
                                </a:rPr>
                                <m:t>𝑺𝒉𝒆𝒍𝒍</m:t>
                              </m:r>
                            </m:sub>
                          </m:sSub>
                          <m:r>
                            <a:rPr lang="en-US" sz="2000" b="1" i="1" smtClean="0">
                              <a:solidFill>
                                <a:schemeClr val="accent2"/>
                              </a:solidFill>
                              <a:latin typeface="Cambria Math" panose="02040503050406030204" pitchFamily="18" charset="0"/>
                            </a:rPr>
                            <m:t>=</m:t>
                          </m:r>
                          <m:r>
                            <a:rPr lang="en-US" sz="2000" b="1" i="1" smtClean="0">
                              <a:solidFill>
                                <a:schemeClr val="accent2"/>
                              </a:solidFill>
                              <a:latin typeface="Cambria Math" panose="02040503050406030204" pitchFamily="18" charset="0"/>
                            </a:rPr>
                            <m:t>𝑺𝑨</m:t>
                          </m:r>
                          <m:r>
                            <a:rPr lang="en-US" sz="2000" b="1" i="1" smtClean="0">
                              <a:solidFill>
                                <a:schemeClr val="accent2"/>
                              </a:solidFill>
                              <a:latin typeface="Cambria Math" panose="02040503050406030204" pitchFamily="18" charset="0"/>
                            </a:rPr>
                            <m:t>∗</m:t>
                          </m:r>
                          <m:r>
                            <m:rPr>
                              <m:sty m:val="p"/>
                            </m:rPr>
                            <a:rPr lang="en-US" sz="2000" b="0" i="0" smtClean="0">
                              <a:solidFill>
                                <a:schemeClr val="accent2"/>
                              </a:solidFill>
                              <a:latin typeface="Cambria Math" panose="02040503050406030204" pitchFamily="18" charset="0"/>
                            </a:rPr>
                            <m:t>thickness</m:t>
                          </m:r>
                        </m:oMath>
                      </m:oMathPara>
                    </a14:m>
                    <a:endParaRPr lang="en-US" sz="2000" b="1">
                      <a:solidFill>
                        <a:schemeClr val="accent2"/>
                      </a:solidFill>
                    </a:endParaRPr>
                  </a:p>
                </p:txBody>
              </p:sp>
            </mc:Choice>
            <mc:Fallback xmlns="">
              <p:sp>
                <p:nvSpPr>
                  <p:cNvPr id="45" name="TextBox 10">
                    <a:extLst>
                      <a:ext uri="{FF2B5EF4-FFF2-40B4-BE49-F238E27FC236}">
                        <a16:creationId xmlns:a16="http://schemas.microsoft.com/office/drawing/2014/main" id="{2FE87C5D-C069-4EBD-AA6E-30314B5A0CAC}"/>
                      </a:ext>
                    </a:extLst>
                  </p:cNvPr>
                  <p:cNvSpPr txBox="1">
                    <a:spLocks noRot="1" noChangeAspect="1" noMove="1" noResize="1" noEditPoints="1" noAdjustHandles="1" noChangeArrowheads="1" noChangeShapeType="1" noTextEdit="1"/>
                  </p:cNvSpPr>
                  <p:nvPr/>
                </p:nvSpPr>
                <p:spPr>
                  <a:xfrm>
                    <a:off x="4606655" y="3268874"/>
                    <a:ext cx="3710905" cy="400110"/>
                  </a:xfrm>
                  <a:prstGeom prst="rect">
                    <a:avLst/>
                  </a:prstGeom>
                  <a:blipFill>
                    <a:blip r:embed="rId8"/>
                    <a:stretch>
                      <a:fillRect b="-6154"/>
                    </a:stretch>
                  </a:blipFill>
                </p:spPr>
                <p:txBody>
                  <a:bodyPr/>
                  <a:lstStyle/>
                  <a:p>
                    <a:r>
                      <a:rPr lang="en-US">
                        <a:noFill/>
                      </a:rPr>
                      <a:t> </a:t>
                    </a:r>
                  </a:p>
                </p:txBody>
              </p:sp>
            </mc:Fallback>
          </mc:AlternateContent>
          <p:sp>
            <p:nvSpPr>
              <p:cNvPr id="46" name="Freeform 19">
                <a:extLst>
                  <a:ext uri="{FF2B5EF4-FFF2-40B4-BE49-F238E27FC236}">
                    <a16:creationId xmlns:a16="http://schemas.microsoft.com/office/drawing/2014/main" id="{77E595EF-D998-4BAA-90AF-6A1811621347}"/>
                  </a:ext>
                </a:extLst>
              </p:cNvPr>
              <p:cNvSpPr/>
              <p:nvPr/>
            </p:nvSpPr>
            <p:spPr>
              <a:xfrm>
                <a:off x="2429695" y="1473933"/>
                <a:ext cx="603585" cy="2430039"/>
              </a:xfrm>
              <a:custGeom>
                <a:avLst/>
                <a:gdLst>
                  <a:gd name="connsiteX0" fmla="*/ 0 w 1179576"/>
                  <a:gd name="connsiteY0" fmla="*/ 4133088 h 4133088"/>
                  <a:gd name="connsiteX1" fmla="*/ 18288 w 1179576"/>
                  <a:gd name="connsiteY1" fmla="*/ 3456432 h 4133088"/>
                  <a:gd name="connsiteX2" fmla="*/ 36576 w 1179576"/>
                  <a:gd name="connsiteY2" fmla="*/ 2231136 h 4133088"/>
                  <a:gd name="connsiteX3" fmla="*/ 64008 w 1179576"/>
                  <a:gd name="connsiteY3" fmla="*/ 1508760 h 4133088"/>
                  <a:gd name="connsiteX4" fmla="*/ 182880 w 1179576"/>
                  <a:gd name="connsiteY4" fmla="*/ 1152144 h 4133088"/>
                  <a:gd name="connsiteX5" fmla="*/ 429768 w 1179576"/>
                  <a:gd name="connsiteY5" fmla="*/ 566928 h 4133088"/>
                  <a:gd name="connsiteX6" fmla="*/ 475488 w 1179576"/>
                  <a:gd name="connsiteY6" fmla="*/ 393192 h 4133088"/>
                  <a:gd name="connsiteX7" fmla="*/ 521208 w 1179576"/>
                  <a:gd name="connsiteY7" fmla="*/ 237744 h 4133088"/>
                  <a:gd name="connsiteX8" fmla="*/ 630936 w 1179576"/>
                  <a:gd name="connsiteY8" fmla="*/ 73152 h 4133088"/>
                  <a:gd name="connsiteX9" fmla="*/ 749808 w 1179576"/>
                  <a:gd name="connsiteY9" fmla="*/ 9144 h 4133088"/>
                  <a:gd name="connsiteX10" fmla="*/ 850392 w 1179576"/>
                  <a:gd name="connsiteY10" fmla="*/ 0 h 4133088"/>
                  <a:gd name="connsiteX11" fmla="*/ 932688 w 1179576"/>
                  <a:gd name="connsiteY11" fmla="*/ 0 h 4133088"/>
                  <a:gd name="connsiteX12" fmla="*/ 1042416 w 1179576"/>
                  <a:gd name="connsiteY12" fmla="*/ 36576 h 4133088"/>
                  <a:gd name="connsiteX13" fmla="*/ 1106424 w 1179576"/>
                  <a:gd name="connsiteY13" fmla="*/ 91440 h 4133088"/>
                  <a:gd name="connsiteX14" fmla="*/ 1106424 w 1179576"/>
                  <a:gd name="connsiteY14" fmla="*/ 91440 h 4133088"/>
                  <a:gd name="connsiteX15" fmla="*/ 1161288 w 1179576"/>
                  <a:gd name="connsiteY15" fmla="*/ 210312 h 4133088"/>
                  <a:gd name="connsiteX16" fmla="*/ 1179576 w 1179576"/>
                  <a:gd name="connsiteY16" fmla="*/ 301752 h 4133088"/>
                  <a:gd name="connsiteX17" fmla="*/ 1179576 w 1179576"/>
                  <a:gd name="connsiteY17" fmla="*/ 438912 h 4133088"/>
                  <a:gd name="connsiteX18" fmla="*/ 1152144 w 1179576"/>
                  <a:gd name="connsiteY18" fmla="*/ 530352 h 4133088"/>
                  <a:gd name="connsiteX19" fmla="*/ 1060704 w 1179576"/>
                  <a:gd name="connsiteY19" fmla="*/ 594360 h 4133088"/>
                  <a:gd name="connsiteX20" fmla="*/ 978408 w 1179576"/>
                  <a:gd name="connsiteY20" fmla="*/ 621792 h 4133088"/>
                  <a:gd name="connsiteX21" fmla="*/ 804672 w 1179576"/>
                  <a:gd name="connsiteY21" fmla="*/ 621792 h 4133088"/>
                  <a:gd name="connsiteX22" fmla="*/ 667512 w 1179576"/>
                  <a:gd name="connsiteY22" fmla="*/ 603504 h 4133088"/>
                  <a:gd name="connsiteX23" fmla="*/ 603504 w 1179576"/>
                  <a:gd name="connsiteY23" fmla="*/ 521208 h 4133088"/>
                  <a:gd name="connsiteX24" fmla="*/ 557784 w 1179576"/>
                  <a:gd name="connsiteY24" fmla="*/ 438912 h 4133088"/>
                  <a:gd name="connsiteX25" fmla="*/ 512064 w 1179576"/>
                  <a:gd name="connsiteY25" fmla="*/ 338328 h 4133088"/>
                  <a:gd name="connsiteX26" fmla="*/ 512064 w 1179576"/>
                  <a:gd name="connsiteY26" fmla="*/ 338328 h 4133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79576" h="4133088">
                    <a:moveTo>
                      <a:pt x="0" y="4133088"/>
                    </a:moveTo>
                    <a:lnTo>
                      <a:pt x="18288" y="3456432"/>
                    </a:lnTo>
                    <a:lnTo>
                      <a:pt x="36576" y="2231136"/>
                    </a:lnTo>
                    <a:lnTo>
                      <a:pt x="64008" y="1508760"/>
                    </a:lnTo>
                    <a:lnTo>
                      <a:pt x="182880" y="1152144"/>
                    </a:lnTo>
                    <a:lnTo>
                      <a:pt x="429768" y="566928"/>
                    </a:lnTo>
                    <a:lnTo>
                      <a:pt x="475488" y="393192"/>
                    </a:lnTo>
                    <a:lnTo>
                      <a:pt x="521208" y="237744"/>
                    </a:lnTo>
                    <a:lnTo>
                      <a:pt x="630936" y="73152"/>
                    </a:lnTo>
                    <a:lnTo>
                      <a:pt x="749808" y="9144"/>
                    </a:lnTo>
                    <a:lnTo>
                      <a:pt x="850392" y="0"/>
                    </a:lnTo>
                    <a:lnTo>
                      <a:pt x="932688" y="0"/>
                    </a:lnTo>
                    <a:lnTo>
                      <a:pt x="1042416" y="36576"/>
                    </a:lnTo>
                    <a:lnTo>
                      <a:pt x="1106424" y="91440"/>
                    </a:lnTo>
                    <a:lnTo>
                      <a:pt x="1106424" y="91440"/>
                    </a:lnTo>
                    <a:lnTo>
                      <a:pt x="1161288" y="210312"/>
                    </a:lnTo>
                    <a:lnTo>
                      <a:pt x="1179576" y="301752"/>
                    </a:lnTo>
                    <a:lnTo>
                      <a:pt x="1179576" y="438912"/>
                    </a:lnTo>
                    <a:lnTo>
                      <a:pt x="1152144" y="530352"/>
                    </a:lnTo>
                    <a:lnTo>
                      <a:pt x="1060704" y="594360"/>
                    </a:lnTo>
                    <a:lnTo>
                      <a:pt x="978408" y="621792"/>
                    </a:lnTo>
                    <a:lnTo>
                      <a:pt x="804672" y="621792"/>
                    </a:lnTo>
                    <a:lnTo>
                      <a:pt x="667512" y="603504"/>
                    </a:lnTo>
                    <a:lnTo>
                      <a:pt x="603504" y="521208"/>
                    </a:lnTo>
                    <a:lnTo>
                      <a:pt x="557784" y="438912"/>
                    </a:lnTo>
                    <a:lnTo>
                      <a:pt x="512064" y="338328"/>
                    </a:lnTo>
                    <a:lnTo>
                      <a:pt x="512064" y="338328"/>
                    </a:ln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7" name="Graphic 12">
                <a:extLst>
                  <a:ext uri="{FF2B5EF4-FFF2-40B4-BE49-F238E27FC236}">
                    <a16:creationId xmlns:a16="http://schemas.microsoft.com/office/drawing/2014/main" id="{0D009F2E-41C1-4527-9877-6A814BAB6F5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256831" y="3510912"/>
                <a:ext cx="368578" cy="368578"/>
              </a:xfrm>
              <a:prstGeom prst="rect">
                <a:avLst/>
              </a:prstGeom>
            </p:spPr>
          </p:pic>
          <p:sp>
            <p:nvSpPr>
              <p:cNvPr id="48" name="Oval 47">
                <a:extLst>
                  <a:ext uri="{FF2B5EF4-FFF2-40B4-BE49-F238E27FC236}">
                    <a16:creationId xmlns:a16="http://schemas.microsoft.com/office/drawing/2014/main" id="{E5E21411-B7DE-4649-874A-CA6713F31465}"/>
                  </a:ext>
                </a:extLst>
              </p:cNvPr>
              <p:cNvSpPr/>
              <p:nvPr/>
            </p:nvSpPr>
            <p:spPr>
              <a:xfrm>
                <a:off x="2268889" y="658938"/>
                <a:ext cx="1371600" cy="1371600"/>
              </a:xfrm>
              <a:prstGeom prst="ellipse">
                <a:avLst/>
              </a:prstGeom>
              <a:solidFill>
                <a:srgbClr val="C2C2C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 name="Oval 48">
                <a:extLst>
                  <a:ext uri="{FF2B5EF4-FFF2-40B4-BE49-F238E27FC236}">
                    <a16:creationId xmlns:a16="http://schemas.microsoft.com/office/drawing/2014/main" id="{8DD7EAC1-9B52-4187-8A87-448C0057CAEC}"/>
                  </a:ext>
                </a:extLst>
              </p:cNvPr>
              <p:cNvSpPr/>
              <p:nvPr/>
            </p:nvSpPr>
            <p:spPr>
              <a:xfrm>
                <a:off x="2497489" y="887538"/>
                <a:ext cx="914400" cy="9144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0" name="Oval 49">
                <a:extLst>
                  <a:ext uri="{FF2B5EF4-FFF2-40B4-BE49-F238E27FC236}">
                    <a16:creationId xmlns:a16="http://schemas.microsoft.com/office/drawing/2014/main" id="{05485536-DB9C-41DC-87CD-07FE1F464600}"/>
                  </a:ext>
                </a:extLst>
              </p:cNvPr>
              <p:cNvSpPr/>
              <p:nvPr/>
            </p:nvSpPr>
            <p:spPr>
              <a:xfrm>
                <a:off x="2790097" y="1171002"/>
                <a:ext cx="338328" cy="3566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spTree>
    <p:extLst>
      <p:ext uri="{BB962C8B-B14F-4D97-AF65-F5344CB8AC3E}">
        <p14:creationId xmlns:p14="http://schemas.microsoft.com/office/powerpoint/2010/main" val="8455225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64EAB-34F1-454A-86CC-3457C7FAE52F}"/>
              </a:ext>
            </a:extLst>
          </p:cNvPr>
          <p:cNvSpPr>
            <a:spLocks noGrp="1"/>
          </p:cNvSpPr>
          <p:nvPr>
            <p:ph type="title"/>
          </p:nvPr>
        </p:nvSpPr>
        <p:spPr>
          <a:xfrm>
            <a:off x="866232" y="119204"/>
            <a:ext cx="10515600" cy="996950"/>
          </a:xfrm>
        </p:spPr>
        <p:txBody>
          <a:bodyPr>
            <a:normAutofit/>
          </a:bodyPr>
          <a:lstStyle/>
          <a:p>
            <a:pPr algn="ctr"/>
            <a:r>
              <a:rPr lang="en-US" sz="4800">
                <a:solidFill>
                  <a:srgbClr val="1D3B58"/>
                </a:solidFill>
                <a:cs typeface="Arial"/>
              </a:rPr>
              <a:t>Concepts</a:t>
            </a:r>
            <a:endParaRPr lang="en-US" sz="4800">
              <a:solidFill>
                <a:srgbClr val="1D3B58"/>
              </a:solidFill>
            </a:endParaRPr>
          </a:p>
        </p:txBody>
      </p:sp>
      <p:sp>
        <p:nvSpPr>
          <p:cNvPr id="5" name="Slide Number Placeholder 4">
            <a:extLst>
              <a:ext uri="{FF2B5EF4-FFF2-40B4-BE49-F238E27FC236}">
                <a16:creationId xmlns:a16="http://schemas.microsoft.com/office/drawing/2014/main" id="{26046637-3F83-4632-B486-8FAF77E91CA1}"/>
              </a:ext>
            </a:extLst>
          </p:cNvPr>
          <p:cNvSpPr>
            <a:spLocks noGrp="1"/>
          </p:cNvSpPr>
          <p:nvPr>
            <p:ph type="sldNum" sz="quarter" idx="4"/>
          </p:nvPr>
        </p:nvSpPr>
        <p:spPr/>
        <p:txBody>
          <a:bodyPr/>
          <a:lstStyle/>
          <a:p>
            <a:fld id="{6F1FABC0-072B-4F22-8F9B-95A9D10B0206}" type="slidenum">
              <a:rPr lang="en-US" smtClean="0"/>
              <a:pPr/>
              <a:t>21</a:t>
            </a:fld>
            <a:endParaRPr lang="en-US"/>
          </a:p>
        </p:txBody>
      </p:sp>
      <p:pic>
        <p:nvPicPr>
          <p:cNvPr id="14" name="Picture 13" descr="A picture containing aircraft&#10;&#10;Description automatically generated">
            <a:extLst>
              <a:ext uri="{FF2B5EF4-FFF2-40B4-BE49-F238E27FC236}">
                <a16:creationId xmlns:a16="http://schemas.microsoft.com/office/drawing/2014/main" id="{D7CDB57F-5C43-432A-9EA7-AB95AE5B0A4C}"/>
              </a:ext>
            </a:extLst>
          </p:cNvPr>
          <p:cNvPicPr>
            <a:picLocks noChangeAspect="1"/>
          </p:cNvPicPr>
          <p:nvPr/>
        </p:nvPicPr>
        <p:blipFill rotWithShape="1">
          <a:blip r:embed="rId2">
            <a:extLst>
              <a:ext uri="{28A0092B-C50C-407E-A947-70E740481C1C}">
                <a14:useLocalDpi xmlns:a14="http://schemas.microsoft.com/office/drawing/2010/main" val="0"/>
              </a:ext>
            </a:extLst>
          </a:blip>
          <a:srcRect l="10444" r="9896"/>
          <a:stretch/>
        </p:blipFill>
        <p:spPr>
          <a:xfrm>
            <a:off x="8428279" y="1362076"/>
            <a:ext cx="3629609" cy="2771853"/>
          </a:xfrm>
          <a:prstGeom prst="rect">
            <a:avLst/>
          </a:prstGeom>
        </p:spPr>
      </p:pic>
      <p:pic>
        <p:nvPicPr>
          <p:cNvPr id="12" name="Picture 11" descr="A picture containing plane, jet, air, aircraft&#10;&#10;Description automatically generated">
            <a:extLst>
              <a:ext uri="{FF2B5EF4-FFF2-40B4-BE49-F238E27FC236}">
                <a16:creationId xmlns:a16="http://schemas.microsoft.com/office/drawing/2014/main" id="{00F64A02-0502-452C-A7B8-6C36C60E365A}"/>
              </a:ext>
            </a:extLst>
          </p:cNvPr>
          <p:cNvPicPr>
            <a:picLocks noChangeAspect="1"/>
          </p:cNvPicPr>
          <p:nvPr/>
        </p:nvPicPr>
        <p:blipFill rotWithShape="1">
          <a:blip r:embed="rId3">
            <a:extLst>
              <a:ext uri="{28A0092B-C50C-407E-A947-70E740481C1C}">
                <a14:useLocalDpi xmlns:a14="http://schemas.microsoft.com/office/drawing/2010/main" val="0"/>
              </a:ext>
            </a:extLst>
          </a:blip>
          <a:srcRect l="12080" r="9380"/>
          <a:stretch/>
        </p:blipFill>
        <p:spPr>
          <a:xfrm>
            <a:off x="364483" y="1456094"/>
            <a:ext cx="3797559" cy="2583815"/>
          </a:xfrm>
          <a:prstGeom prst="rect">
            <a:avLst/>
          </a:prstGeom>
        </p:spPr>
      </p:pic>
      <p:pic>
        <p:nvPicPr>
          <p:cNvPr id="16" name="Picture 15">
            <a:extLst>
              <a:ext uri="{FF2B5EF4-FFF2-40B4-BE49-F238E27FC236}">
                <a16:creationId xmlns:a16="http://schemas.microsoft.com/office/drawing/2014/main" id="{47E6B1E6-2F05-4482-8137-7278ABC06327}"/>
              </a:ext>
            </a:extLst>
          </p:cNvPr>
          <p:cNvPicPr>
            <a:picLocks noChangeAspect="1"/>
          </p:cNvPicPr>
          <p:nvPr/>
        </p:nvPicPr>
        <p:blipFill rotWithShape="1">
          <a:blip r:embed="rId4">
            <a:extLst>
              <a:ext uri="{28A0092B-C50C-407E-A947-70E740481C1C}">
                <a14:useLocalDpi xmlns:a14="http://schemas.microsoft.com/office/drawing/2010/main" val="0"/>
              </a:ext>
            </a:extLst>
          </a:blip>
          <a:srcRect l="8686" r="7022"/>
          <a:stretch/>
        </p:blipFill>
        <p:spPr>
          <a:xfrm>
            <a:off x="4205585" y="1408431"/>
            <a:ext cx="4102360" cy="2491103"/>
          </a:xfrm>
          <a:prstGeom prst="rect">
            <a:avLst/>
          </a:prstGeom>
        </p:spPr>
      </p:pic>
      <p:grpSp>
        <p:nvGrpSpPr>
          <p:cNvPr id="3" name="Group 2">
            <a:extLst>
              <a:ext uri="{FF2B5EF4-FFF2-40B4-BE49-F238E27FC236}">
                <a16:creationId xmlns:a16="http://schemas.microsoft.com/office/drawing/2014/main" id="{B2E037A7-FB47-3641-B33E-E4A027352F44}"/>
              </a:ext>
            </a:extLst>
          </p:cNvPr>
          <p:cNvGrpSpPr/>
          <p:nvPr/>
        </p:nvGrpSpPr>
        <p:grpSpPr>
          <a:xfrm>
            <a:off x="866232" y="4262328"/>
            <a:ext cx="2794060" cy="693834"/>
            <a:chOff x="789442" y="4917565"/>
            <a:chExt cx="2794060" cy="693834"/>
          </a:xfrm>
        </p:grpSpPr>
        <p:sp>
          <p:nvSpPr>
            <p:cNvPr id="11" name="Freeform 6">
              <a:extLst>
                <a:ext uri="{FF2B5EF4-FFF2-40B4-BE49-F238E27FC236}">
                  <a16:creationId xmlns:a16="http://schemas.microsoft.com/office/drawing/2014/main" id="{407549A9-3D63-024E-AF1B-A810E5CBDCBD}"/>
                </a:ext>
              </a:extLst>
            </p:cNvPr>
            <p:cNvSpPr/>
            <p:nvPr/>
          </p:nvSpPr>
          <p:spPr>
            <a:xfrm>
              <a:off x="789442" y="4917565"/>
              <a:ext cx="2794060" cy="693834"/>
            </a:xfrm>
            <a:custGeom>
              <a:avLst/>
              <a:gdLst/>
              <a:ahLst/>
              <a:cxnLst/>
              <a:rect l="l" t="t" r="r" b="b"/>
              <a:pathLst>
                <a:path w="5142537" h="1013934">
                  <a:moveTo>
                    <a:pt x="0" y="0"/>
                  </a:moveTo>
                  <a:lnTo>
                    <a:pt x="5142537" y="0"/>
                  </a:lnTo>
                  <a:lnTo>
                    <a:pt x="5142537" y="1013934"/>
                  </a:lnTo>
                  <a:lnTo>
                    <a:pt x="0" y="1013934"/>
                  </a:lnTo>
                  <a:close/>
                </a:path>
              </a:pathLst>
            </a:custGeom>
            <a:solidFill>
              <a:srgbClr val="1A486C"/>
            </a:solidFill>
          </p:spPr>
          <p:txBody>
            <a:bodyPr/>
            <a:lstStyle/>
            <a:p>
              <a:pPr algn="ctr"/>
              <a:endParaRPr lang="en-US" sz="2800">
                <a:solidFill>
                  <a:schemeClr val="bg1"/>
                </a:solidFill>
              </a:endParaRPr>
            </a:p>
          </p:txBody>
        </p:sp>
        <p:sp>
          <p:nvSpPr>
            <p:cNvPr id="17" name="TextBox 16">
              <a:extLst>
                <a:ext uri="{FF2B5EF4-FFF2-40B4-BE49-F238E27FC236}">
                  <a16:creationId xmlns:a16="http://schemas.microsoft.com/office/drawing/2014/main" id="{C1A9CD7C-A9DC-44C1-8EA0-9D243D85E0B6}"/>
                </a:ext>
              </a:extLst>
            </p:cNvPr>
            <p:cNvSpPr txBox="1"/>
            <p:nvPr/>
          </p:nvSpPr>
          <p:spPr>
            <a:xfrm>
              <a:off x="936170" y="5002872"/>
              <a:ext cx="2500604" cy="523220"/>
            </a:xfrm>
            <a:prstGeom prst="rect">
              <a:avLst/>
            </a:prstGeom>
            <a:noFill/>
          </p:spPr>
          <p:txBody>
            <a:bodyPr wrap="square" rtlCol="0">
              <a:spAutoFit/>
            </a:bodyPr>
            <a:lstStyle/>
            <a:p>
              <a:pPr algn="ctr"/>
              <a:r>
                <a:rPr lang="en-US" sz="2800">
                  <a:solidFill>
                    <a:schemeClr val="bg1"/>
                  </a:solidFill>
                </a:rPr>
                <a:t>Guppy</a:t>
              </a:r>
            </a:p>
          </p:txBody>
        </p:sp>
      </p:grpSp>
      <p:grpSp>
        <p:nvGrpSpPr>
          <p:cNvPr id="20" name="Group 19">
            <a:extLst>
              <a:ext uri="{FF2B5EF4-FFF2-40B4-BE49-F238E27FC236}">
                <a16:creationId xmlns:a16="http://schemas.microsoft.com/office/drawing/2014/main" id="{41C836E9-2A46-AE46-8A71-7D1DFC5FE9B3}"/>
              </a:ext>
            </a:extLst>
          </p:cNvPr>
          <p:cNvGrpSpPr/>
          <p:nvPr/>
        </p:nvGrpSpPr>
        <p:grpSpPr>
          <a:xfrm>
            <a:off x="4859735" y="4262328"/>
            <a:ext cx="2794060" cy="693834"/>
            <a:chOff x="789442" y="4917565"/>
            <a:chExt cx="2794060" cy="693834"/>
          </a:xfrm>
        </p:grpSpPr>
        <p:sp>
          <p:nvSpPr>
            <p:cNvPr id="21" name="Freeform 6">
              <a:extLst>
                <a:ext uri="{FF2B5EF4-FFF2-40B4-BE49-F238E27FC236}">
                  <a16:creationId xmlns:a16="http://schemas.microsoft.com/office/drawing/2014/main" id="{03B7FE7A-AB0A-FB46-969B-97F283856874}"/>
                </a:ext>
              </a:extLst>
            </p:cNvPr>
            <p:cNvSpPr/>
            <p:nvPr/>
          </p:nvSpPr>
          <p:spPr>
            <a:xfrm>
              <a:off x="789442" y="4917565"/>
              <a:ext cx="2794060" cy="693834"/>
            </a:xfrm>
            <a:custGeom>
              <a:avLst/>
              <a:gdLst/>
              <a:ahLst/>
              <a:cxnLst/>
              <a:rect l="l" t="t" r="r" b="b"/>
              <a:pathLst>
                <a:path w="5142537" h="1013934">
                  <a:moveTo>
                    <a:pt x="0" y="0"/>
                  </a:moveTo>
                  <a:lnTo>
                    <a:pt x="5142537" y="0"/>
                  </a:lnTo>
                  <a:lnTo>
                    <a:pt x="5142537" y="1013934"/>
                  </a:lnTo>
                  <a:lnTo>
                    <a:pt x="0" y="1013934"/>
                  </a:lnTo>
                  <a:close/>
                </a:path>
              </a:pathLst>
            </a:custGeom>
            <a:solidFill>
              <a:srgbClr val="1A486C"/>
            </a:solidFill>
          </p:spPr>
          <p:txBody>
            <a:bodyPr/>
            <a:lstStyle/>
            <a:p>
              <a:pPr algn="ctr"/>
              <a:endParaRPr lang="en-US" sz="2800">
                <a:solidFill>
                  <a:schemeClr val="bg1"/>
                </a:solidFill>
              </a:endParaRPr>
            </a:p>
          </p:txBody>
        </p:sp>
        <p:sp>
          <p:nvSpPr>
            <p:cNvPr id="22" name="TextBox 21">
              <a:extLst>
                <a:ext uri="{FF2B5EF4-FFF2-40B4-BE49-F238E27FC236}">
                  <a16:creationId xmlns:a16="http://schemas.microsoft.com/office/drawing/2014/main" id="{C4860A9A-5E9A-6445-93FA-F13D19442A9C}"/>
                </a:ext>
              </a:extLst>
            </p:cNvPr>
            <p:cNvSpPr txBox="1"/>
            <p:nvPr/>
          </p:nvSpPr>
          <p:spPr>
            <a:xfrm>
              <a:off x="936170" y="5002872"/>
              <a:ext cx="2500604" cy="523220"/>
            </a:xfrm>
            <a:prstGeom prst="rect">
              <a:avLst/>
            </a:prstGeom>
            <a:noFill/>
          </p:spPr>
          <p:txBody>
            <a:bodyPr wrap="square" rtlCol="0">
              <a:spAutoFit/>
            </a:bodyPr>
            <a:lstStyle/>
            <a:p>
              <a:pPr algn="ctr"/>
              <a:r>
                <a:rPr lang="en-US" sz="2800">
                  <a:solidFill>
                    <a:schemeClr val="bg1"/>
                  </a:solidFill>
                </a:rPr>
                <a:t>Dolphin</a:t>
              </a:r>
            </a:p>
          </p:txBody>
        </p:sp>
      </p:grpSp>
      <p:grpSp>
        <p:nvGrpSpPr>
          <p:cNvPr id="23" name="Group 22">
            <a:extLst>
              <a:ext uri="{FF2B5EF4-FFF2-40B4-BE49-F238E27FC236}">
                <a16:creationId xmlns:a16="http://schemas.microsoft.com/office/drawing/2014/main" id="{D11FB2AD-987C-A841-86B8-8E15CC905CDE}"/>
              </a:ext>
            </a:extLst>
          </p:cNvPr>
          <p:cNvGrpSpPr/>
          <p:nvPr/>
        </p:nvGrpSpPr>
        <p:grpSpPr>
          <a:xfrm>
            <a:off x="8846053" y="4262328"/>
            <a:ext cx="2794060" cy="693834"/>
            <a:chOff x="789442" y="4917565"/>
            <a:chExt cx="2794060" cy="693834"/>
          </a:xfrm>
        </p:grpSpPr>
        <p:sp>
          <p:nvSpPr>
            <p:cNvPr id="24" name="Freeform 6">
              <a:extLst>
                <a:ext uri="{FF2B5EF4-FFF2-40B4-BE49-F238E27FC236}">
                  <a16:creationId xmlns:a16="http://schemas.microsoft.com/office/drawing/2014/main" id="{B91FAF94-9223-AD4D-8EF3-1CAE66B8ACDD}"/>
                </a:ext>
              </a:extLst>
            </p:cNvPr>
            <p:cNvSpPr/>
            <p:nvPr/>
          </p:nvSpPr>
          <p:spPr>
            <a:xfrm>
              <a:off x="789442" y="4917565"/>
              <a:ext cx="2794060" cy="693834"/>
            </a:xfrm>
            <a:custGeom>
              <a:avLst/>
              <a:gdLst/>
              <a:ahLst/>
              <a:cxnLst/>
              <a:rect l="l" t="t" r="r" b="b"/>
              <a:pathLst>
                <a:path w="5142537" h="1013934">
                  <a:moveTo>
                    <a:pt x="0" y="0"/>
                  </a:moveTo>
                  <a:lnTo>
                    <a:pt x="5142537" y="0"/>
                  </a:lnTo>
                  <a:lnTo>
                    <a:pt x="5142537" y="1013934"/>
                  </a:lnTo>
                  <a:lnTo>
                    <a:pt x="0" y="1013934"/>
                  </a:lnTo>
                  <a:close/>
                </a:path>
              </a:pathLst>
            </a:custGeom>
            <a:solidFill>
              <a:srgbClr val="1A486C"/>
            </a:solidFill>
          </p:spPr>
          <p:txBody>
            <a:bodyPr/>
            <a:lstStyle/>
            <a:p>
              <a:pPr algn="ctr"/>
              <a:endParaRPr lang="en-US" sz="2800">
                <a:solidFill>
                  <a:schemeClr val="bg1"/>
                </a:solidFill>
              </a:endParaRPr>
            </a:p>
          </p:txBody>
        </p:sp>
        <p:sp>
          <p:nvSpPr>
            <p:cNvPr id="25" name="TextBox 24">
              <a:extLst>
                <a:ext uri="{FF2B5EF4-FFF2-40B4-BE49-F238E27FC236}">
                  <a16:creationId xmlns:a16="http://schemas.microsoft.com/office/drawing/2014/main" id="{5683C795-3275-D74D-9247-3AD0B425240B}"/>
                </a:ext>
              </a:extLst>
            </p:cNvPr>
            <p:cNvSpPr txBox="1"/>
            <p:nvPr/>
          </p:nvSpPr>
          <p:spPr>
            <a:xfrm>
              <a:off x="936170" y="5002872"/>
              <a:ext cx="2500604" cy="523220"/>
            </a:xfrm>
            <a:prstGeom prst="rect">
              <a:avLst/>
            </a:prstGeom>
            <a:noFill/>
          </p:spPr>
          <p:txBody>
            <a:bodyPr wrap="square" rtlCol="0">
              <a:spAutoFit/>
            </a:bodyPr>
            <a:lstStyle/>
            <a:p>
              <a:pPr algn="ctr"/>
              <a:r>
                <a:rPr lang="en-US" sz="2800">
                  <a:solidFill>
                    <a:schemeClr val="bg1"/>
                  </a:solidFill>
                </a:rPr>
                <a:t>Whale</a:t>
              </a:r>
            </a:p>
          </p:txBody>
        </p:sp>
      </p:grpSp>
      <p:sp>
        <p:nvSpPr>
          <p:cNvPr id="26" name="Content Placeholder 10">
            <a:extLst>
              <a:ext uri="{FF2B5EF4-FFF2-40B4-BE49-F238E27FC236}">
                <a16:creationId xmlns:a16="http://schemas.microsoft.com/office/drawing/2014/main" id="{8C14D2E5-108F-9D48-A309-B473A1E00107}"/>
              </a:ext>
            </a:extLst>
          </p:cNvPr>
          <p:cNvSpPr txBox="1">
            <a:spLocks noGrp="1"/>
          </p:cNvSpPr>
          <p:nvPr>
            <p:ph sz="quarter" idx="26"/>
          </p:nvPr>
        </p:nvSpPr>
        <p:spPr>
          <a:xfrm>
            <a:off x="10363200" y="5636799"/>
            <a:ext cx="1828800" cy="310896"/>
          </a:xfrm>
          <a:prstGeom prst="rect">
            <a:avLst/>
          </a:prstGeom>
        </p:spPr>
        <p:txBody>
          <a:bodyPr/>
          <a:lstStyle>
            <a:defPPr>
              <a:defRPr lang="en-US"/>
            </a:defPPr>
            <a:lvl1pPr marL="0" algn="ct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t>Sofia Rodriguez</a:t>
            </a:r>
          </a:p>
        </p:txBody>
      </p:sp>
    </p:spTree>
    <p:extLst>
      <p:ext uri="{BB962C8B-B14F-4D97-AF65-F5344CB8AC3E}">
        <p14:creationId xmlns:p14="http://schemas.microsoft.com/office/powerpoint/2010/main" val="117927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6343B-19FB-462C-96AF-F04DC213582C}"/>
              </a:ext>
            </a:extLst>
          </p:cNvPr>
          <p:cNvSpPr>
            <a:spLocks noGrp="1"/>
          </p:cNvSpPr>
          <p:nvPr>
            <p:ph type="title"/>
          </p:nvPr>
        </p:nvSpPr>
        <p:spPr/>
        <p:txBody>
          <a:bodyPr>
            <a:normAutofit/>
          </a:bodyPr>
          <a:lstStyle/>
          <a:p>
            <a:pPr algn="ctr"/>
            <a:r>
              <a:rPr lang="en-US" sz="4800">
                <a:solidFill>
                  <a:srgbClr val="1D3B58"/>
                </a:solidFill>
                <a:cs typeface="Arial"/>
              </a:rPr>
              <a:t>Whale Fuselage Design</a:t>
            </a:r>
            <a:endParaRPr lang="en-US" sz="4800">
              <a:solidFill>
                <a:srgbClr val="1D3B58"/>
              </a:solidFill>
            </a:endParaRPr>
          </a:p>
        </p:txBody>
      </p:sp>
      <p:sp>
        <p:nvSpPr>
          <p:cNvPr id="5" name="Slide Number Placeholder 4">
            <a:extLst>
              <a:ext uri="{FF2B5EF4-FFF2-40B4-BE49-F238E27FC236}">
                <a16:creationId xmlns:a16="http://schemas.microsoft.com/office/drawing/2014/main" id="{F6C47CED-447F-4C5B-8454-54EBD68A47E0}"/>
              </a:ext>
            </a:extLst>
          </p:cNvPr>
          <p:cNvSpPr>
            <a:spLocks noGrp="1"/>
          </p:cNvSpPr>
          <p:nvPr>
            <p:ph type="sldNum" sz="quarter" idx="4"/>
          </p:nvPr>
        </p:nvSpPr>
        <p:spPr/>
        <p:txBody>
          <a:bodyPr/>
          <a:lstStyle/>
          <a:p>
            <a:fld id="{6F1FABC0-072B-4F22-8F9B-95A9D10B0206}" type="slidenum">
              <a:rPr lang="en-US" smtClean="0"/>
              <a:pPr/>
              <a:t>22</a:t>
            </a:fld>
            <a:endParaRPr lang="en-US"/>
          </a:p>
        </p:txBody>
      </p:sp>
      <p:pic>
        <p:nvPicPr>
          <p:cNvPr id="6" name="Picture 5">
            <a:extLst>
              <a:ext uri="{FF2B5EF4-FFF2-40B4-BE49-F238E27FC236}">
                <a16:creationId xmlns:a16="http://schemas.microsoft.com/office/drawing/2014/main" id="{26B37B85-CA90-2D40-B334-CA385382EC97}"/>
              </a:ext>
            </a:extLst>
          </p:cNvPr>
          <p:cNvPicPr>
            <a:picLocks noChangeAspect="1"/>
          </p:cNvPicPr>
          <p:nvPr/>
        </p:nvPicPr>
        <p:blipFill>
          <a:blip r:embed="rId3">
            <a:alphaModFix/>
          </a:blip>
          <a:stretch>
            <a:fillRect/>
          </a:stretch>
        </p:blipFill>
        <p:spPr>
          <a:xfrm flipH="1">
            <a:off x="2387948" y="1515598"/>
            <a:ext cx="7416104" cy="4008901"/>
          </a:xfrm>
          <a:prstGeom prst="rect">
            <a:avLst/>
          </a:prstGeom>
        </p:spPr>
      </p:pic>
      <p:sp>
        <p:nvSpPr>
          <p:cNvPr id="7" name="Content Placeholder 10">
            <a:extLst>
              <a:ext uri="{FF2B5EF4-FFF2-40B4-BE49-F238E27FC236}">
                <a16:creationId xmlns:a16="http://schemas.microsoft.com/office/drawing/2014/main" id="{11198BB2-C1F7-AF4A-BF09-4666E59274B0}"/>
              </a:ext>
            </a:extLst>
          </p:cNvPr>
          <p:cNvSpPr txBox="1">
            <a:spLocks/>
          </p:cNvSpPr>
          <p:nvPr/>
        </p:nvSpPr>
        <p:spPr>
          <a:xfrm>
            <a:off x="10363200" y="5611399"/>
            <a:ext cx="1828800" cy="310896"/>
          </a:xfrm>
          <a:prstGeom prst="rect">
            <a:avLst/>
          </a:prstGeom>
        </p:spPr>
        <p:txBody>
          <a:bodyPr/>
          <a:lstStyle>
            <a:defPPr>
              <a:defRPr lang="en-US"/>
            </a:defPPr>
            <a:lvl1pPr marL="0" algn="ct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t>Sofia Rodriguez</a:t>
            </a:r>
          </a:p>
        </p:txBody>
      </p:sp>
    </p:spTree>
    <p:extLst>
      <p:ext uri="{BB962C8B-B14F-4D97-AF65-F5344CB8AC3E}">
        <p14:creationId xmlns:p14="http://schemas.microsoft.com/office/powerpoint/2010/main" val="4070237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B37B85-CA90-2D40-B334-CA385382EC97}"/>
              </a:ext>
            </a:extLst>
          </p:cNvPr>
          <p:cNvPicPr>
            <a:picLocks noChangeAspect="1"/>
          </p:cNvPicPr>
          <p:nvPr/>
        </p:nvPicPr>
        <p:blipFill>
          <a:blip r:embed="rId3">
            <a:alphaModFix/>
          </a:blip>
          <a:stretch>
            <a:fillRect/>
          </a:stretch>
        </p:blipFill>
        <p:spPr>
          <a:xfrm flipH="1">
            <a:off x="5065775" y="1275726"/>
            <a:ext cx="7126225" cy="3852202"/>
          </a:xfrm>
          <a:prstGeom prst="rect">
            <a:avLst/>
          </a:prstGeom>
        </p:spPr>
      </p:pic>
      <p:sp>
        <p:nvSpPr>
          <p:cNvPr id="2" name="Title 1">
            <a:extLst>
              <a:ext uri="{FF2B5EF4-FFF2-40B4-BE49-F238E27FC236}">
                <a16:creationId xmlns:a16="http://schemas.microsoft.com/office/drawing/2014/main" id="{5D46343B-19FB-462C-96AF-F04DC213582C}"/>
              </a:ext>
            </a:extLst>
          </p:cNvPr>
          <p:cNvSpPr>
            <a:spLocks noGrp="1"/>
          </p:cNvSpPr>
          <p:nvPr>
            <p:ph type="title"/>
          </p:nvPr>
        </p:nvSpPr>
        <p:spPr>
          <a:xfrm>
            <a:off x="838200" y="132300"/>
            <a:ext cx="10515600" cy="996950"/>
          </a:xfrm>
        </p:spPr>
        <p:txBody>
          <a:bodyPr>
            <a:normAutofit/>
          </a:bodyPr>
          <a:lstStyle/>
          <a:p>
            <a:pPr algn="ctr"/>
            <a:r>
              <a:rPr lang="en-US" sz="4800">
                <a:solidFill>
                  <a:srgbClr val="1D3B58"/>
                </a:solidFill>
                <a:cs typeface="Arial"/>
              </a:rPr>
              <a:t>Wing Design </a:t>
            </a:r>
            <a:endParaRPr lang="en-US" sz="4800">
              <a:solidFill>
                <a:srgbClr val="1D3B58"/>
              </a:solidFill>
            </a:endParaRPr>
          </a:p>
        </p:txBody>
      </p:sp>
      <p:sp>
        <p:nvSpPr>
          <p:cNvPr id="5" name="Slide Number Placeholder 4">
            <a:extLst>
              <a:ext uri="{FF2B5EF4-FFF2-40B4-BE49-F238E27FC236}">
                <a16:creationId xmlns:a16="http://schemas.microsoft.com/office/drawing/2014/main" id="{F6C47CED-447F-4C5B-8454-54EBD68A47E0}"/>
              </a:ext>
            </a:extLst>
          </p:cNvPr>
          <p:cNvSpPr>
            <a:spLocks noGrp="1"/>
          </p:cNvSpPr>
          <p:nvPr>
            <p:ph type="sldNum" sz="quarter" idx="4"/>
          </p:nvPr>
        </p:nvSpPr>
        <p:spPr/>
        <p:txBody>
          <a:bodyPr/>
          <a:lstStyle/>
          <a:p>
            <a:fld id="{6F1FABC0-072B-4F22-8F9B-95A9D10B0206}" type="slidenum">
              <a:rPr lang="en-US" smtClean="0"/>
              <a:pPr/>
              <a:t>23</a:t>
            </a:fld>
            <a:endParaRPr lang="en-US"/>
          </a:p>
        </p:txBody>
      </p:sp>
      <p:sp>
        <p:nvSpPr>
          <p:cNvPr id="3" name="TextBox 2">
            <a:extLst>
              <a:ext uri="{FF2B5EF4-FFF2-40B4-BE49-F238E27FC236}">
                <a16:creationId xmlns:a16="http://schemas.microsoft.com/office/drawing/2014/main" id="{78DE54C2-6F1E-4B64-9B40-281C02D0FEAA}"/>
              </a:ext>
            </a:extLst>
          </p:cNvPr>
          <p:cNvSpPr txBox="1"/>
          <p:nvPr/>
        </p:nvSpPr>
        <p:spPr>
          <a:xfrm>
            <a:off x="134112" y="1493498"/>
            <a:ext cx="5072129" cy="80021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Font typeface="Courier New" panose="02070309020205020404" pitchFamily="49" charset="0"/>
              <a:buChar char="o"/>
            </a:pPr>
            <a:r>
              <a:rPr lang="en-US" sz="3600" b="1">
                <a:solidFill>
                  <a:srgbClr val="1A486C"/>
                </a:solidFill>
                <a:latin typeface="Tahoma" panose="020B0604030504040204" pitchFamily="34" charset="0"/>
                <a:ea typeface="Tahoma" panose="020B0604030504040204" pitchFamily="34" charset="0"/>
                <a:cs typeface="Tahoma" panose="020B0604030504040204" pitchFamily="34" charset="0"/>
              </a:rPr>
              <a:t>Eppler 423 Airfoil</a:t>
            </a:r>
          </a:p>
          <a:p>
            <a:pPr marL="571500" indent="-571500">
              <a:buFont typeface="Courier New" panose="02070309020205020404" pitchFamily="49" charset="0"/>
              <a:buChar char="o"/>
            </a:pPr>
            <a:endParaRPr lang="en-US" sz="3600" b="1">
              <a:solidFill>
                <a:srgbClr val="1A486C"/>
              </a:solidFill>
              <a:latin typeface="Tahoma" panose="020B0604030504040204" pitchFamily="34" charset="0"/>
              <a:ea typeface="Tahoma" panose="020B0604030504040204" pitchFamily="34" charset="0"/>
              <a:cs typeface="Tahoma" panose="020B0604030504040204" pitchFamily="34" charset="0"/>
            </a:endParaRPr>
          </a:p>
          <a:p>
            <a:pPr marL="571500" indent="-571500">
              <a:buFont typeface="Courier New" panose="02070309020205020404" pitchFamily="49" charset="0"/>
              <a:buChar char="o"/>
            </a:pPr>
            <a:r>
              <a:rPr lang="en-US" sz="3600" b="1">
                <a:solidFill>
                  <a:srgbClr val="1A486C"/>
                </a:solidFill>
                <a:latin typeface="Tahoma" panose="020B0604030504040204" pitchFamily="34" charset="0"/>
                <a:ea typeface="Tahoma" panose="020B0604030504040204" pitchFamily="34" charset="0"/>
                <a:cs typeface="Tahoma" panose="020B0604030504040204" pitchFamily="34" charset="0"/>
              </a:rPr>
              <a:t>Low Wing</a:t>
            </a:r>
          </a:p>
          <a:p>
            <a:pPr marL="571500" indent="-571500">
              <a:buFont typeface="Courier New" panose="02070309020205020404" pitchFamily="49" charset="0"/>
              <a:buChar char="o"/>
            </a:pPr>
            <a:endParaRPr lang="en-US" sz="3600" b="1">
              <a:solidFill>
                <a:srgbClr val="1A486C"/>
              </a:solidFill>
              <a:latin typeface="Tahoma" panose="020B0604030504040204" pitchFamily="34" charset="0"/>
              <a:ea typeface="Tahoma" panose="020B0604030504040204" pitchFamily="34" charset="0"/>
              <a:cs typeface="Tahoma" panose="020B0604030504040204" pitchFamily="34" charset="0"/>
            </a:endParaRPr>
          </a:p>
          <a:p>
            <a:pPr marL="571500" indent="-571500">
              <a:buFont typeface="Courier New" panose="02070309020205020404" pitchFamily="49" charset="0"/>
              <a:buChar char="o"/>
            </a:pPr>
            <a:r>
              <a:rPr lang="en-US" sz="3600" b="1" err="1">
                <a:solidFill>
                  <a:srgbClr val="1A486C"/>
                </a:solidFill>
                <a:latin typeface="Tahoma" panose="020B0604030504040204" pitchFamily="34" charset="0"/>
                <a:ea typeface="Tahoma" panose="020B0604030504040204" pitchFamily="34" charset="0"/>
                <a:cs typeface="Tahoma" panose="020B0604030504040204" pitchFamily="34" charset="0"/>
              </a:rPr>
              <a:t>Hoerner</a:t>
            </a:r>
            <a:r>
              <a:rPr lang="en-US" sz="3600" b="1">
                <a:solidFill>
                  <a:srgbClr val="1A486C"/>
                </a:solidFill>
                <a:latin typeface="Tahoma" panose="020B0604030504040204" pitchFamily="34" charset="0"/>
                <a:ea typeface="Tahoma" panose="020B0604030504040204" pitchFamily="34" charset="0"/>
                <a:cs typeface="Tahoma" panose="020B0604030504040204" pitchFamily="34" charset="0"/>
              </a:rPr>
              <a:t> Wing Tips</a:t>
            </a:r>
          </a:p>
          <a:p>
            <a:pPr marL="571500" indent="-571500">
              <a:buFont typeface="Courier New" panose="02070309020205020404" pitchFamily="49" charset="0"/>
              <a:buChar char="o"/>
            </a:pPr>
            <a:endParaRPr lang="en-US" sz="3600" b="1">
              <a:solidFill>
                <a:srgbClr val="1A486C"/>
              </a:solidFill>
              <a:latin typeface="Tahoma" panose="020B0604030504040204" pitchFamily="34" charset="0"/>
              <a:ea typeface="Tahoma" panose="020B0604030504040204" pitchFamily="34" charset="0"/>
              <a:cs typeface="Tahoma" panose="020B0604030504040204" pitchFamily="34" charset="0"/>
            </a:endParaRPr>
          </a:p>
          <a:p>
            <a:pPr marL="571500" indent="-571500">
              <a:buFont typeface="Courier New" panose="02070309020205020404" pitchFamily="49" charset="0"/>
              <a:buChar char="o"/>
            </a:pPr>
            <a:r>
              <a:rPr lang="en-US" sz="3600" b="1">
                <a:solidFill>
                  <a:srgbClr val="1A486C"/>
                </a:solidFill>
                <a:latin typeface="Tahoma" panose="020B0604030504040204" pitchFamily="34" charset="0"/>
                <a:ea typeface="Tahoma" panose="020B0604030504040204" pitchFamily="34" charset="0"/>
                <a:cs typeface="Tahoma" panose="020B0604030504040204" pitchFamily="34" charset="0"/>
              </a:rPr>
              <a:t>Tapered Wings</a:t>
            </a:r>
          </a:p>
          <a:p>
            <a:pPr marL="285750" indent="-285750">
              <a:buFont typeface="Arial"/>
              <a:buChar char="•"/>
            </a:pPr>
            <a:endParaRPr lang="en-US" sz="3600" b="1">
              <a:solidFill>
                <a:srgbClr val="1A486C"/>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a:buChar char="•"/>
            </a:pPr>
            <a:endParaRPr lang="en-US" sz="3600" b="1">
              <a:solidFill>
                <a:srgbClr val="1A486C"/>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a:buChar char="•"/>
            </a:pPr>
            <a:endParaRPr lang="en-US" sz="3600" b="1">
              <a:solidFill>
                <a:srgbClr val="1A486C"/>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a:buChar char="•"/>
            </a:pPr>
            <a:endParaRPr lang="en-US" sz="3600" b="1">
              <a:solidFill>
                <a:srgbClr val="1A486C"/>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a:buChar char="•"/>
            </a:pPr>
            <a:endParaRPr lang="en-US" sz="3600" b="1">
              <a:solidFill>
                <a:srgbClr val="1A486C"/>
              </a:solidFill>
              <a:latin typeface="Tahoma" panose="020B0604030504040204" pitchFamily="34" charset="0"/>
              <a:ea typeface="Tahoma" panose="020B0604030504040204" pitchFamily="34" charset="0"/>
              <a:cs typeface="Tahoma" panose="020B0604030504040204" pitchFamily="34" charset="0"/>
            </a:endParaRPr>
          </a:p>
          <a:p>
            <a:endParaRPr lang="en-US" sz="3600" b="1">
              <a:solidFill>
                <a:srgbClr val="1A486C"/>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a:buChar char="•"/>
            </a:pPr>
            <a:endParaRPr lang="en-US" sz="2800">
              <a:cs typeface="Arial"/>
            </a:endParaRPr>
          </a:p>
          <a:p>
            <a:pPr marL="285750" indent="-285750">
              <a:buFont typeface="Arial"/>
              <a:buChar char="•"/>
            </a:pPr>
            <a:endParaRPr lang="en-US">
              <a:cs typeface="Arial"/>
            </a:endParaRPr>
          </a:p>
        </p:txBody>
      </p:sp>
      <p:sp>
        <p:nvSpPr>
          <p:cNvPr id="7" name="Content Placeholder 10">
            <a:extLst>
              <a:ext uri="{FF2B5EF4-FFF2-40B4-BE49-F238E27FC236}">
                <a16:creationId xmlns:a16="http://schemas.microsoft.com/office/drawing/2014/main" id="{B32F9B09-74BC-0446-81BD-E199D36EA98E}"/>
              </a:ext>
            </a:extLst>
          </p:cNvPr>
          <p:cNvSpPr txBox="1">
            <a:spLocks/>
          </p:cNvSpPr>
          <p:nvPr/>
        </p:nvSpPr>
        <p:spPr>
          <a:xfrm>
            <a:off x="10363200" y="5611399"/>
            <a:ext cx="1828800" cy="310896"/>
          </a:xfrm>
          <a:prstGeom prst="rect">
            <a:avLst/>
          </a:prstGeom>
        </p:spPr>
        <p:txBody>
          <a:bodyPr/>
          <a:lstStyle>
            <a:defPPr>
              <a:defRPr lang="en-US"/>
            </a:defPPr>
            <a:lvl1pPr marL="0" algn="ct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t>Sofia Rodriguez</a:t>
            </a:r>
          </a:p>
        </p:txBody>
      </p:sp>
    </p:spTree>
    <p:extLst>
      <p:ext uri="{BB962C8B-B14F-4D97-AF65-F5344CB8AC3E}">
        <p14:creationId xmlns:p14="http://schemas.microsoft.com/office/powerpoint/2010/main" val="258551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6343B-19FB-462C-96AF-F04DC213582C}"/>
              </a:ext>
            </a:extLst>
          </p:cNvPr>
          <p:cNvSpPr>
            <a:spLocks noGrp="1"/>
          </p:cNvSpPr>
          <p:nvPr>
            <p:ph type="title"/>
          </p:nvPr>
        </p:nvSpPr>
        <p:spPr>
          <a:xfrm>
            <a:off x="838200" y="132300"/>
            <a:ext cx="10515600" cy="996950"/>
          </a:xfrm>
        </p:spPr>
        <p:txBody>
          <a:bodyPr>
            <a:normAutofit/>
          </a:bodyPr>
          <a:lstStyle/>
          <a:p>
            <a:pPr algn="ctr"/>
            <a:r>
              <a:rPr lang="en-US" sz="4800">
                <a:solidFill>
                  <a:srgbClr val="1D3B58"/>
                </a:solidFill>
                <a:cs typeface="Arial"/>
              </a:rPr>
              <a:t>Tail Design </a:t>
            </a:r>
            <a:endParaRPr lang="en-US" sz="4800">
              <a:solidFill>
                <a:srgbClr val="1D3B58"/>
              </a:solidFill>
            </a:endParaRPr>
          </a:p>
        </p:txBody>
      </p:sp>
      <p:sp>
        <p:nvSpPr>
          <p:cNvPr id="5" name="Slide Number Placeholder 4">
            <a:extLst>
              <a:ext uri="{FF2B5EF4-FFF2-40B4-BE49-F238E27FC236}">
                <a16:creationId xmlns:a16="http://schemas.microsoft.com/office/drawing/2014/main" id="{F6C47CED-447F-4C5B-8454-54EBD68A47E0}"/>
              </a:ext>
            </a:extLst>
          </p:cNvPr>
          <p:cNvSpPr>
            <a:spLocks noGrp="1"/>
          </p:cNvSpPr>
          <p:nvPr>
            <p:ph type="sldNum" sz="quarter" idx="4"/>
          </p:nvPr>
        </p:nvSpPr>
        <p:spPr/>
        <p:txBody>
          <a:bodyPr/>
          <a:lstStyle/>
          <a:p>
            <a:fld id="{6F1FABC0-072B-4F22-8F9B-95A9D10B0206}" type="slidenum">
              <a:rPr lang="en-US" smtClean="0"/>
              <a:pPr/>
              <a:t>24</a:t>
            </a:fld>
            <a:endParaRPr lang="en-US"/>
          </a:p>
        </p:txBody>
      </p:sp>
      <p:sp>
        <p:nvSpPr>
          <p:cNvPr id="3" name="TextBox 2">
            <a:extLst>
              <a:ext uri="{FF2B5EF4-FFF2-40B4-BE49-F238E27FC236}">
                <a16:creationId xmlns:a16="http://schemas.microsoft.com/office/drawing/2014/main" id="{78DE54C2-6F1E-4B64-9B40-281C02D0FEAA}"/>
              </a:ext>
            </a:extLst>
          </p:cNvPr>
          <p:cNvSpPr txBox="1"/>
          <p:nvPr/>
        </p:nvSpPr>
        <p:spPr>
          <a:xfrm>
            <a:off x="134112" y="1493498"/>
            <a:ext cx="5072129"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Font typeface="Courier New" panose="02070309020205020404" pitchFamily="49" charset="0"/>
              <a:buChar char="o"/>
            </a:pPr>
            <a:r>
              <a:rPr lang="en-US" sz="3600" b="1">
                <a:solidFill>
                  <a:srgbClr val="1A486C"/>
                </a:solidFill>
                <a:latin typeface="Tahoma" panose="020B0604030504040204" pitchFamily="34" charset="0"/>
                <a:ea typeface="Tahoma" panose="020B0604030504040204" pitchFamily="34" charset="0"/>
                <a:cs typeface="Tahoma" panose="020B0604030504040204" pitchFamily="34" charset="0"/>
              </a:rPr>
              <a:t>Conventional Tail</a:t>
            </a:r>
          </a:p>
          <a:p>
            <a:pPr marL="571500" indent="-571500">
              <a:buFont typeface="Courier New" panose="02070309020205020404" pitchFamily="49" charset="0"/>
              <a:buChar char="o"/>
            </a:pPr>
            <a:endParaRPr lang="en-US" sz="3600" b="1">
              <a:solidFill>
                <a:srgbClr val="1A486C"/>
              </a:solidFill>
              <a:latin typeface="Tahoma" panose="020B0604030504040204" pitchFamily="34" charset="0"/>
              <a:ea typeface="Tahoma" panose="020B0604030504040204" pitchFamily="34" charset="0"/>
              <a:cs typeface="Tahoma" panose="020B0604030504040204" pitchFamily="34" charset="0"/>
            </a:endParaRPr>
          </a:p>
          <a:p>
            <a:pPr marL="571500" indent="-571500">
              <a:buFont typeface="Courier New" panose="02070309020205020404" pitchFamily="49" charset="0"/>
              <a:buChar char="o"/>
            </a:pPr>
            <a:r>
              <a:rPr lang="en-US" sz="3600" b="1">
                <a:solidFill>
                  <a:srgbClr val="1A486C"/>
                </a:solidFill>
                <a:latin typeface="Tahoma" panose="020B0604030504040204" pitchFamily="34" charset="0"/>
                <a:ea typeface="Tahoma" panose="020B0604030504040204" pitchFamily="34" charset="0"/>
                <a:cs typeface="Tahoma" panose="020B0604030504040204" pitchFamily="34" charset="0"/>
              </a:rPr>
              <a:t>Cross Connection to Fuselage</a:t>
            </a:r>
          </a:p>
          <a:p>
            <a:pPr marL="571500" indent="-571500">
              <a:buFont typeface="Courier New" panose="02070309020205020404" pitchFamily="49" charset="0"/>
              <a:buChar char="o"/>
            </a:pPr>
            <a:endParaRPr lang="en-US" sz="3600" b="1">
              <a:solidFill>
                <a:srgbClr val="1A486C"/>
              </a:solidFill>
              <a:latin typeface="Tahoma" panose="020B0604030504040204" pitchFamily="34" charset="0"/>
              <a:ea typeface="Tahoma" panose="020B0604030504040204" pitchFamily="34" charset="0"/>
              <a:cs typeface="Tahoma" panose="020B0604030504040204" pitchFamily="34" charset="0"/>
            </a:endParaRPr>
          </a:p>
          <a:p>
            <a:pPr marL="571500" indent="-571500">
              <a:buFont typeface="Courier New" panose="02070309020205020404" pitchFamily="49" charset="0"/>
              <a:buChar char="o"/>
            </a:pPr>
            <a:r>
              <a:rPr lang="en-US" sz="3600" b="1">
                <a:solidFill>
                  <a:srgbClr val="1A486C"/>
                </a:solidFill>
                <a:latin typeface="Tahoma" panose="020B0604030504040204" pitchFamily="34" charset="0"/>
                <a:ea typeface="Tahoma" panose="020B0604030504040204" pitchFamily="34" charset="0"/>
                <a:cs typeface="Tahoma" panose="020B0604030504040204" pitchFamily="34" charset="0"/>
              </a:rPr>
              <a:t>Tail Dragger Landing Gear</a:t>
            </a:r>
            <a:endParaRPr lang="en-US" sz="3600">
              <a:cs typeface="Arial"/>
            </a:endParaRPr>
          </a:p>
          <a:p>
            <a:pPr marL="285750" indent="-285750">
              <a:buFont typeface="Arial"/>
              <a:buChar char="•"/>
            </a:pPr>
            <a:endParaRPr lang="en-US">
              <a:cs typeface="Arial"/>
            </a:endParaRPr>
          </a:p>
        </p:txBody>
      </p:sp>
      <p:pic>
        <p:nvPicPr>
          <p:cNvPr id="6" name="Picture 5">
            <a:extLst>
              <a:ext uri="{FF2B5EF4-FFF2-40B4-BE49-F238E27FC236}">
                <a16:creationId xmlns:a16="http://schemas.microsoft.com/office/drawing/2014/main" id="{26B37B85-CA90-2D40-B334-CA385382EC97}"/>
              </a:ext>
            </a:extLst>
          </p:cNvPr>
          <p:cNvPicPr>
            <a:picLocks noChangeAspect="1"/>
          </p:cNvPicPr>
          <p:nvPr/>
        </p:nvPicPr>
        <p:blipFill>
          <a:blip r:embed="rId3">
            <a:alphaModFix/>
          </a:blip>
          <a:stretch>
            <a:fillRect/>
          </a:stretch>
        </p:blipFill>
        <p:spPr>
          <a:xfrm flipH="1">
            <a:off x="5065775" y="1275726"/>
            <a:ext cx="7126225" cy="3852202"/>
          </a:xfrm>
          <a:prstGeom prst="rect">
            <a:avLst/>
          </a:prstGeom>
        </p:spPr>
      </p:pic>
      <p:sp>
        <p:nvSpPr>
          <p:cNvPr id="7" name="Content Placeholder 10">
            <a:extLst>
              <a:ext uri="{FF2B5EF4-FFF2-40B4-BE49-F238E27FC236}">
                <a16:creationId xmlns:a16="http://schemas.microsoft.com/office/drawing/2014/main" id="{E0E152BF-E1AF-024D-8AC9-2A2A44130F77}"/>
              </a:ext>
            </a:extLst>
          </p:cNvPr>
          <p:cNvSpPr txBox="1">
            <a:spLocks/>
          </p:cNvSpPr>
          <p:nvPr/>
        </p:nvSpPr>
        <p:spPr>
          <a:xfrm>
            <a:off x="10363200" y="5611399"/>
            <a:ext cx="1828800" cy="310896"/>
          </a:xfrm>
          <a:prstGeom prst="rect">
            <a:avLst/>
          </a:prstGeom>
        </p:spPr>
        <p:txBody>
          <a:bodyPr/>
          <a:lstStyle>
            <a:defPPr>
              <a:defRPr lang="en-US"/>
            </a:defPPr>
            <a:lvl1pPr marL="0" algn="ct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t>Sofia Rodriguez</a:t>
            </a:r>
          </a:p>
        </p:txBody>
      </p:sp>
    </p:spTree>
    <p:extLst>
      <p:ext uri="{BB962C8B-B14F-4D97-AF65-F5344CB8AC3E}">
        <p14:creationId xmlns:p14="http://schemas.microsoft.com/office/powerpoint/2010/main" val="1821365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76F5525-BA5D-4E64-86F9-A9742CCBF423}"/>
              </a:ext>
            </a:extLst>
          </p:cNvPr>
          <p:cNvSpPr>
            <a:spLocks noGrp="1"/>
          </p:cNvSpPr>
          <p:nvPr>
            <p:ph type="sldNum" sz="quarter" idx="4"/>
          </p:nvPr>
        </p:nvSpPr>
        <p:spPr/>
        <p:txBody>
          <a:bodyPr/>
          <a:lstStyle/>
          <a:p>
            <a:fld id="{6F1FABC0-072B-4F22-8F9B-95A9D10B0206}" type="slidenum">
              <a:rPr lang="en-US" smtClean="0"/>
              <a:pPr/>
              <a:t>25</a:t>
            </a:fld>
            <a:endParaRPr lang="en-US"/>
          </a:p>
        </p:txBody>
      </p:sp>
      <p:sp>
        <p:nvSpPr>
          <p:cNvPr id="9" name="Title 1">
            <a:extLst>
              <a:ext uri="{FF2B5EF4-FFF2-40B4-BE49-F238E27FC236}">
                <a16:creationId xmlns:a16="http://schemas.microsoft.com/office/drawing/2014/main" id="{2A30B7D8-B93B-E24B-AF40-97F45FF3AC40}"/>
              </a:ext>
            </a:extLst>
          </p:cNvPr>
          <p:cNvSpPr>
            <a:spLocks noGrp="1"/>
          </p:cNvSpPr>
          <p:nvPr>
            <p:ph type="title"/>
          </p:nvPr>
        </p:nvSpPr>
        <p:spPr>
          <a:xfrm>
            <a:off x="1088372" y="287827"/>
            <a:ext cx="10515600" cy="996950"/>
          </a:xfrm>
        </p:spPr>
        <p:txBody>
          <a:bodyPr>
            <a:normAutofit/>
          </a:bodyPr>
          <a:lstStyle/>
          <a:p>
            <a:pPr algn="ctr"/>
            <a:r>
              <a:rPr lang="en-US" sz="4800">
                <a:solidFill>
                  <a:srgbClr val="1E3C58"/>
                </a:solidFill>
                <a:cs typeface="Arial"/>
              </a:rPr>
              <a:t>Static Margin</a:t>
            </a:r>
            <a:endParaRPr lang="en-US" sz="4800">
              <a:solidFill>
                <a:schemeClr val="accent1"/>
              </a:solidFill>
            </a:endParaRPr>
          </a:p>
        </p:txBody>
      </p:sp>
      <p:sp>
        <p:nvSpPr>
          <p:cNvPr id="2" name="Triangle 1">
            <a:extLst>
              <a:ext uri="{FF2B5EF4-FFF2-40B4-BE49-F238E27FC236}">
                <a16:creationId xmlns:a16="http://schemas.microsoft.com/office/drawing/2014/main" id="{5C862338-2562-3242-9E33-775D3869CE57}"/>
              </a:ext>
            </a:extLst>
          </p:cNvPr>
          <p:cNvSpPr/>
          <p:nvPr/>
        </p:nvSpPr>
        <p:spPr>
          <a:xfrm>
            <a:off x="7569141" y="3718317"/>
            <a:ext cx="1480108" cy="1130284"/>
          </a:xfrm>
          <a:prstGeom prst="triangle">
            <a:avLst/>
          </a:prstGeom>
          <a:solidFill>
            <a:srgbClr val="1A48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Box 4">
            <a:extLst>
              <a:ext uri="{FF2B5EF4-FFF2-40B4-BE49-F238E27FC236}">
                <a16:creationId xmlns:a16="http://schemas.microsoft.com/office/drawing/2014/main" id="{2F6F022D-159B-EB4D-A4D1-72C4A286C158}"/>
              </a:ext>
            </a:extLst>
          </p:cNvPr>
          <p:cNvSpPr txBox="1"/>
          <p:nvPr/>
        </p:nvSpPr>
        <p:spPr>
          <a:xfrm>
            <a:off x="113008" y="1503117"/>
            <a:ext cx="5261879" cy="4832092"/>
          </a:xfrm>
          <a:prstGeom prst="rect">
            <a:avLst/>
          </a:prstGeom>
          <a:noFill/>
        </p:spPr>
        <p:txBody>
          <a:bodyPr wrap="square" rtlCol="0">
            <a:spAutoFit/>
          </a:bodyPr>
          <a:lstStyle/>
          <a:p>
            <a:pPr marL="457200" indent="-457200">
              <a:buFont typeface="Courier New" panose="02070309020205020404" pitchFamily="49" charset="0"/>
              <a:buChar char="o"/>
            </a:pPr>
            <a:r>
              <a:rPr lang="en-US" sz="2800" b="1">
                <a:solidFill>
                  <a:srgbClr val="1A486C"/>
                </a:solidFill>
                <a:latin typeface="Tahoma" panose="020B0604030504040204" pitchFamily="34" charset="0"/>
                <a:ea typeface="Tahoma" panose="020B0604030504040204" pitchFamily="34" charset="0"/>
                <a:cs typeface="Tahoma" panose="020B0604030504040204" pitchFamily="34" charset="0"/>
              </a:rPr>
              <a:t>Static margin is used to determine stability of the plane</a:t>
            </a:r>
          </a:p>
          <a:p>
            <a:pPr marL="457200" indent="-457200">
              <a:buFont typeface="Courier New" panose="02070309020205020404" pitchFamily="49" charset="0"/>
              <a:buChar char="o"/>
            </a:pPr>
            <a:endParaRPr lang="en-US" sz="2800" b="1">
              <a:solidFill>
                <a:srgbClr val="1A486C"/>
              </a:solidFill>
              <a:latin typeface="Tahoma" panose="020B0604030504040204" pitchFamily="34" charset="0"/>
              <a:ea typeface="Tahoma" panose="020B0604030504040204" pitchFamily="34" charset="0"/>
              <a:cs typeface="Tahoma" panose="020B0604030504040204" pitchFamily="34" charset="0"/>
            </a:endParaRPr>
          </a:p>
          <a:p>
            <a:pPr marL="457200" indent="-457200">
              <a:buFont typeface="Courier New" panose="02070309020205020404" pitchFamily="49" charset="0"/>
              <a:buChar char="o"/>
            </a:pPr>
            <a:r>
              <a:rPr lang="en-US" sz="2800" b="1">
                <a:solidFill>
                  <a:srgbClr val="1A486C"/>
                </a:solidFill>
                <a:latin typeface="Tahoma" panose="020B0604030504040204" pitchFamily="34" charset="0"/>
                <a:ea typeface="Tahoma" panose="020B0604030504040204" pitchFamily="34" charset="0"/>
                <a:cs typeface="Tahoma" panose="020B0604030504040204" pitchFamily="34" charset="0"/>
              </a:rPr>
              <a:t>Calculated from Center of Gravity to the neutral point</a:t>
            </a:r>
          </a:p>
          <a:p>
            <a:pPr marL="457200" indent="-457200">
              <a:buFont typeface="Courier New" panose="02070309020205020404" pitchFamily="49" charset="0"/>
              <a:buChar char="o"/>
            </a:pPr>
            <a:endParaRPr lang="en-US" sz="2800" b="1">
              <a:solidFill>
                <a:srgbClr val="1A486C"/>
              </a:solidFill>
              <a:latin typeface="Tahoma" panose="020B0604030504040204" pitchFamily="34" charset="0"/>
              <a:ea typeface="Tahoma" panose="020B0604030504040204" pitchFamily="34" charset="0"/>
              <a:cs typeface="Tahoma" panose="020B0604030504040204" pitchFamily="34" charset="0"/>
            </a:endParaRPr>
          </a:p>
          <a:p>
            <a:pPr marL="457200" indent="-457200">
              <a:buFont typeface="Courier New" panose="02070309020205020404" pitchFamily="49" charset="0"/>
              <a:buChar char="o"/>
            </a:pPr>
            <a:r>
              <a:rPr lang="en-US" sz="2800" b="1">
                <a:solidFill>
                  <a:srgbClr val="1A486C"/>
                </a:solidFill>
                <a:latin typeface="Tahoma" panose="020B0604030504040204" pitchFamily="34" charset="0"/>
                <a:ea typeface="Tahoma" panose="020B0604030504040204" pitchFamily="34" charset="0"/>
                <a:cs typeface="Tahoma" panose="020B0604030504040204" pitchFamily="34" charset="0"/>
              </a:rPr>
              <a:t>Ideal static margin would be between 5-15%</a:t>
            </a:r>
          </a:p>
          <a:p>
            <a:endParaRPr lang="en-US" sz="2800" b="1">
              <a:solidFill>
                <a:srgbClr val="1A486C"/>
              </a:solidFill>
              <a:latin typeface="Tahoma" panose="020B0604030504040204" pitchFamily="34" charset="0"/>
              <a:ea typeface="Tahoma" panose="020B0604030504040204" pitchFamily="34" charset="0"/>
              <a:cs typeface="Tahoma" panose="020B0604030504040204" pitchFamily="34" charset="0"/>
            </a:endParaRPr>
          </a:p>
        </p:txBody>
      </p:sp>
      <p:sp>
        <p:nvSpPr>
          <p:cNvPr id="15" name="Content Placeholder 10">
            <a:extLst>
              <a:ext uri="{FF2B5EF4-FFF2-40B4-BE49-F238E27FC236}">
                <a16:creationId xmlns:a16="http://schemas.microsoft.com/office/drawing/2014/main" id="{E32813D2-324F-F543-B71C-457570887A6C}"/>
              </a:ext>
            </a:extLst>
          </p:cNvPr>
          <p:cNvSpPr txBox="1">
            <a:spLocks/>
          </p:cNvSpPr>
          <p:nvPr/>
        </p:nvSpPr>
        <p:spPr>
          <a:xfrm>
            <a:off x="10363200" y="5611399"/>
            <a:ext cx="1828800" cy="310896"/>
          </a:xfrm>
          <a:prstGeom prst="rect">
            <a:avLst/>
          </a:prstGeom>
        </p:spPr>
        <p:txBody>
          <a:bodyPr/>
          <a:lstStyle>
            <a:defPPr>
              <a:defRPr lang="en-US"/>
            </a:defPPr>
            <a:lvl1pPr marL="0" algn="ct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t>Sofia Rodriguez</a:t>
            </a:r>
          </a:p>
        </p:txBody>
      </p:sp>
      <p:pic>
        <p:nvPicPr>
          <p:cNvPr id="6" name="Picture 5">
            <a:extLst>
              <a:ext uri="{FF2B5EF4-FFF2-40B4-BE49-F238E27FC236}">
                <a16:creationId xmlns:a16="http://schemas.microsoft.com/office/drawing/2014/main" id="{11EBB258-6947-A84B-BE4F-2CF2E851DFF6}"/>
              </a:ext>
            </a:extLst>
          </p:cNvPr>
          <p:cNvPicPr>
            <a:picLocks noChangeAspect="1"/>
          </p:cNvPicPr>
          <p:nvPr/>
        </p:nvPicPr>
        <p:blipFill rotWithShape="1">
          <a:blip r:embed="rId3">
            <a:extLst>
              <a:ext uri="{28A0092B-C50C-407E-A947-70E740481C1C}">
                <a14:useLocalDpi xmlns:a14="http://schemas.microsoft.com/office/drawing/2010/main" val="0"/>
              </a:ext>
            </a:extLst>
          </a:blip>
          <a:srcRect b="12707"/>
          <a:stretch/>
        </p:blipFill>
        <p:spPr>
          <a:xfrm rot="20915385">
            <a:off x="4978046" y="1486886"/>
            <a:ext cx="7385153" cy="3028617"/>
          </a:xfrm>
          <a:prstGeom prst="rect">
            <a:avLst/>
          </a:prstGeom>
        </p:spPr>
      </p:pic>
    </p:spTree>
    <p:extLst>
      <p:ext uri="{BB962C8B-B14F-4D97-AF65-F5344CB8AC3E}">
        <p14:creationId xmlns:p14="http://schemas.microsoft.com/office/powerpoint/2010/main" val="226129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612D56-EBED-452B-9ADC-7D521226607F}"/>
              </a:ext>
            </a:extLst>
          </p:cNvPr>
          <p:cNvSpPr>
            <a:spLocks noGrp="1"/>
          </p:cNvSpPr>
          <p:nvPr>
            <p:ph type="title"/>
          </p:nvPr>
        </p:nvSpPr>
        <p:spPr>
          <a:xfrm>
            <a:off x="838200" y="196890"/>
            <a:ext cx="10515600" cy="876629"/>
          </a:xfrm>
        </p:spPr>
        <p:txBody>
          <a:bodyPr>
            <a:normAutofit/>
          </a:bodyPr>
          <a:lstStyle/>
          <a:p>
            <a:pPr algn="ctr"/>
            <a:r>
              <a:rPr lang="en-US" sz="4800">
                <a:solidFill>
                  <a:srgbClr val="1D3B58"/>
                </a:solidFill>
              </a:rPr>
              <a:t>Wings</a:t>
            </a:r>
          </a:p>
        </p:txBody>
      </p:sp>
      <p:sp>
        <p:nvSpPr>
          <p:cNvPr id="3" name="Slide Number Placeholder 2">
            <a:extLst>
              <a:ext uri="{FF2B5EF4-FFF2-40B4-BE49-F238E27FC236}">
                <a16:creationId xmlns:a16="http://schemas.microsoft.com/office/drawing/2014/main" id="{376F5525-BA5D-4E64-86F9-A9742CCBF423}"/>
              </a:ext>
            </a:extLst>
          </p:cNvPr>
          <p:cNvSpPr>
            <a:spLocks noGrp="1"/>
          </p:cNvSpPr>
          <p:nvPr>
            <p:ph type="sldNum" sz="quarter" idx="4"/>
          </p:nvPr>
        </p:nvSpPr>
        <p:spPr/>
        <p:txBody>
          <a:bodyPr/>
          <a:lstStyle/>
          <a:p>
            <a:fld id="{6F1FABC0-072B-4F22-8F9B-95A9D10B0206}" type="slidenum">
              <a:rPr lang="en-US" smtClean="0"/>
              <a:pPr/>
              <a:t>26</a:t>
            </a:fld>
            <a:endParaRPr lang="en-US"/>
          </a:p>
        </p:txBody>
      </p:sp>
      <p:sp>
        <p:nvSpPr>
          <p:cNvPr id="11" name="Content Placeholder 10">
            <a:extLst>
              <a:ext uri="{FF2B5EF4-FFF2-40B4-BE49-F238E27FC236}">
                <a16:creationId xmlns:a16="http://schemas.microsoft.com/office/drawing/2014/main" id="{14AE9CE2-37DF-E94D-A08E-FC08A40FDEB6}"/>
              </a:ext>
            </a:extLst>
          </p:cNvPr>
          <p:cNvSpPr>
            <a:spLocks noGrp="1"/>
          </p:cNvSpPr>
          <p:nvPr>
            <p:ph sz="quarter" idx="11"/>
          </p:nvPr>
        </p:nvSpPr>
        <p:spPr/>
        <p:txBody>
          <a:bodyPr/>
          <a:lstStyle/>
          <a:p>
            <a:pPr algn="r"/>
            <a:r>
              <a:rPr lang="en-US"/>
              <a:t>Sofia Rodriguez</a:t>
            </a:r>
          </a:p>
        </p:txBody>
      </p:sp>
      <p:sp>
        <p:nvSpPr>
          <p:cNvPr id="2" name="TextBox 1">
            <a:extLst>
              <a:ext uri="{FF2B5EF4-FFF2-40B4-BE49-F238E27FC236}">
                <a16:creationId xmlns:a16="http://schemas.microsoft.com/office/drawing/2014/main" id="{8CBD40DD-C34B-B249-8EC7-E6A378F50A2D}"/>
              </a:ext>
            </a:extLst>
          </p:cNvPr>
          <p:cNvSpPr txBox="1"/>
          <p:nvPr/>
        </p:nvSpPr>
        <p:spPr>
          <a:xfrm>
            <a:off x="4770913" y="7260648"/>
            <a:ext cx="4403770" cy="2031325"/>
          </a:xfrm>
          <a:prstGeom prst="rect">
            <a:avLst/>
          </a:prstGeom>
          <a:noFill/>
        </p:spPr>
        <p:txBody>
          <a:bodyPr wrap="none" rtlCol="0">
            <a:spAutoFit/>
          </a:bodyPr>
          <a:lstStyle/>
          <a:p>
            <a:r>
              <a:rPr lang="en-US"/>
              <a:t> </a:t>
            </a:r>
          </a:p>
          <a:p>
            <a:r>
              <a:rPr lang="en-US"/>
              <a:t>Airfoil selection: explain what is important</a:t>
            </a:r>
          </a:p>
          <a:p>
            <a:r>
              <a:rPr lang="en-US"/>
              <a:t>Sections separated</a:t>
            </a:r>
          </a:p>
          <a:p>
            <a:r>
              <a:rPr lang="en-US"/>
              <a:t>Should what the taper ratio indicates </a:t>
            </a:r>
          </a:p>
          <a:p>
            <a:r>
              <a:rPr lang="en-US"/>
              <a:t>Dihedral </a:t>
            </a:r>
          </a:p>
          <a:p>
            <a:r>
              <a:rPr lang="en-US"/>
              <a:t>Wingtips</a:t>
            </a:r>
          </a:p>
          <a:p>
            <a:r>
              <a:rPr lang="en-US"/>
              <a:t> </a:t>
            </a:r>
          </a:p>
        </p:txBody>
      </p:sp>
      <p:sp>
        <p:nvSpPr>
          <p:cNvPr id="12" name="Rectangle: Rounded Corners 1">
            <a:extLst>
              <a:ext uri="{FF2B5EF4-FFF2-40B4-BE49-F238E27FC236}">
                <a16:creationId xmlns:a16="http://schemas.microsoft.com/office/drawing/2014/main" id="{12C2BDDE-0456-C643-A6E9-18EE2E9056BC}"/>
              </a:ext>
            </a:extLst>
          </p:cNvPr>
          <p:cNvSpPr/>
          <p:nvPr/>
        </p:nvSpPr>
        <p:spPr>
          <a:xfrm>
            <a:off x="2650273" y="1130511"/>
            <a:ext cx="6891453" cy="4609127"/>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600">
                <a:cs typeface="Arial"/>
              </a:rPr>
              <a:t>Eppler 423 Airfoil</a:t>
            </a:r>
          </a:p>
          <a:p>
            <a:pPr algn="ctr"/>
            <a:endParaRPr lang="en-US" sz="3600">
              <a:cs typeface="Arial"/>
            </a:endParaRPr>
          </a:p>
          <a:p>
            <a:pPr marL="285750" indent="-285750">
              <a:buFont typeface="Courier New" panose="02070309020205020404" pitchFamily="49" charset="0"/>
              <a:buChar char="o"/>
            </a:pPr>
            <a:r>
              <a:rPr lang="en-US" sz="2400">
                <a:cs typeface="Arial"/>
              </a:rPr>
              <a:t>High lift coefficient due to the highly cambered profile</a:t>
            </a:r>
          </a:p>
          <a:p>
            <a:endParaRPr lang="en-US" sz="2400">
              <a:cs typeface="Arial"/>
            </a:endParaRPr>
          </a:p>
          <a:p>
            <a:pPr marL="285750" indent="-285750">
              <a:buFont typeface="Courier New" panose="02070309020205020404" pitchFamily="49" charset="0"/>
              <a:buChar char="o"/>
            </a:pPr>
            <a:r>
              <a:rPr lang="en-US" sz="2400">
                <a:cs typeface="Arial"/>
              </a:rPr>
              <a:t>Designed for lower speeds </a:t>
            </a:r>
          </a:p>
          <a:p>
            <a:r>
              <a:rPr lang="en-US" sz="2400">
                <a:cs typeface="Arial"/>
              </a:rPr>
              <a:t> </a:t>
            </a:r>
          </a:p>
          <a:p>
            <a:pPr marL="285750" indent="-285750">
              <a:buFont typeface="Courier New" panose="02070309020205020404" pitchFamily="49" charset="0"/>
              <a:buChar char="o"/>
            </a:pPr>
            <a:r>
              <a:rPr lang="en-US" sz="2400">
                <a:cs typeface="Arial"/>
              </a:rPr>
              <a:t>Smoother small due to the high lift coefficient</a:t>
            </a:r>
          </a:p>
        </p:txBody>
      </p:sp>
    </p:spTree>
    <p:extLst>
      <p:ext uri="{BB962C8B-B14F-4D97-AF65-F5344CB8AC3E}">
        <p14:creationId xmlns:p14="http://schemas.microsoft.com/office/powerpoint/2010/main" val="839107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612D56-EBED-452B-9ADC-7D521226607F}"/>
              </a:ext>
            </a:extLst>
          </p:cNvPr>
          <p:cNvSpPr>
            <a:spLocks noGrp="1"/>
          </p:cNvSpPr>
          <p:nvPr>
            <p:ph type="title"/>
          </p:nvPr>
        </p:nvSpPr>
        <p:spPr>
          <a:xfrm>
            <a:off x="838200" y="196890"/>
            <a:ext cx="10515600" cy="876629"/>
          </a:xfrm>
        </p:spPr>
        <p:txBody>
          <a:bodyPr>
            <a:normAutofit/>
          </a:bodyPr>
          <a:lstStyle/>
          <a:p>
            <a:pPr algn="ctr"/>
            <a:r>
              <a:rPr lang="en-US" sz="4800">
                <a:solidFill>
                  <a:srgbClr val="1D3B58"/>
                </a:solidFill>
              </a:rPr>
              <a:t>Wings</a:t>
            </a:r>
          </a:p>
        </p:txBody>
      </p:sp>
      <p:sp>
        <p:nvSpPr>
          <p:cNvPr id="3" name="Slide Number Placeholder 2">
            <a:extLst>
              <a:ext uri="{FF2B5EF4-FFF2-40B4-BE49-F238E27FC236}">
                <a16:creationId xmlns:a16="http://schemas.microsoft.com/office/drawing/2014/main" id="{376F5525-BA5D-4E64-86F9-A9742CCBF423}"/>
              </a:ext>
            </a:extLst>
          </p:cNvPr>
          <p:cNvSpPr>
            <a:spLocks noGrp="1"/>
          </p:cNvSpPr>
          <p:nvPr>
            <p:ph type="sldNum" sz="quarter" idx="4"/>
          </p:nvPr>
        </p:nvSpPr>
        <p:spPr/>
        <p:txBody>
          <a:bodyPr/>
          <a:lstStyle/>
          <a:p>
            <a:fld id="{6F1FABC0-072B-4F22-8F9B-95A9D10B0206}" type="slidenum">
              <a:rPr lang="en-US" smtClean="0"/>
              <a:pPr/>
              <a:t>27</a:t>
            </a:fld>
            <a:endParaRPr lang="en-US"/>
          </a:p>
        </p:txBody>
      </p:sp>
      <p:sp>
        <p:nvSpPr>
          <p:cNvPr id="11" name="Content Placeholder 10">
            <a:extLst>
              <a:ext uri="{FF2B5EF4-FFF2-40B4-BE49-F238E27FC236}">
                <a16:creationId xmlns:a16="http://schemas.microsoft.com/office/drawing/2014/main" id="{14AE9CE2-37DF-E94D-A08E-FC08A40FDEB6}"/>
              </a:ext>
            </a:extLst>
          </p:cNvPr>
          <p:cNvSpPr>
            <a:spLocks noGrp="1"/>
          </p:cNvSpPr>
          <p:nvPr>
            <p:ph sz="quarter" idx="11"/>
          </p:nvPr>
        </p:nvSpPr>
        <p:spPr/>
        <p:txBody>
          <a:bodyPr/>
          <a:lstStyle/>
          <a:p>
            <a:pPr algn="r"/>
            <a:r>
              <a:rPr lang="en-US"/>
              <a:t>Sofia Rodriguez</a:t>
            </a:r>
          </a:p>
        </p:txBody>
      </p:sp>
      <p:sp>
        <p:nvSpPr>
          <p:cNvPr id="2" name="TextBox 1">
            <a:extLst>
              <a:ext uri="{FF2B5EF4-FFF2-40B4-BE49-F238E27FC236}">
                <a16:creationId xmlns:a16="http://schemas.microsoft.com/office/drawing/2014/main" id="{8CBD40DD-C34B-B249-8EC7-E6A378F50A2D}"/>
              </a:ext>
            </a:extLst>
          </p:cNvPr>
          <p:cNvSpPr txBox="1"/>
          <p:nvPr/>
        </p:nvSpPr>
        <p:spPr>
          <a:xfrm>
            <a:off x="4770913" y="7260648"/>
            <a:ext cx="4403770" cy="2031325"/>
          </a:xfrm>
          <a:prstGeom prst="rect">
            <a:avLst/>
          </a:prstGeom>
          <a:noFill/>
        </p:spPr>
        <p:txBody>
          <a:bodyPr wrap="none" rtlCol="0">
            <a:spAutoFit/>
          </a:bodyPr>
          <a:lstStyle/>
          <a:p>
            <a:r>
              <a:rPr lang="en-US"/>
              <a:t> </a:t>
            </a:r>
          </a:p>
          <a:p>
            <a:r>
              <a:rPr lang="en-US"/>
              <a:t>Airfoil selection: explain what is important</a:t>
            </a:r>
          </a:p>
          <a:p>
            <a:r>
              <a:rPr lang="en-US"/>
              <a:t>Sections separated</a:t>
            </a:r>
          </a:p>
          <a:p>
            <a:r>
              <a:rPr lang="en-US"/>
              <a:t>Should what the taper ratio indicates </a:t>
            </a:r>
          </a:p>
          <a:p>
            <a:r>
              <a:rPr lang="en-US"/>
              <a:t>Dihedral </a:t>
            </a:r>
          </a:p>
          <a:p>
            <a:r>
              <a:rPr lang="en-US"/>
              <a:t>Wingtips</a:t>
            </a:r>
          </a:p>
          <a:p>
            <a:r>
              <a:rPr lang="en-US"/>
              <a:t> </a:t>
            </a:r>
          </a:p>
        </p:txBody>
      </p:sp>
      <p:sp>
        <p:nvSpPr>
          <p:cNvPr id="10" name="Rectangle: Rounded Corners 1">
            <a:extLst>
              <a:ext uri="{FF2B5EF4-FFF2-40B4-BE49-F238E27FC236}">
                <a16:creationId xmlns:a16="http://schemas.microsoft.com/office/drawing/2014/main" id="{02DB0447-4747-8540-A250-EA93A4A29C27}"/>
              </a:ext>
            </a:extLst>
          </p:cNvPr>
          <p:cNvSpPr/>
          <p:nvPr/>
        </p:nvSpPr>
        <p:spPr>
          <a:xfrm>
            <a:off x="2650273" y="1130511"/>
            <a:ext cx="6891453" cy="4609127"/>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600" err="1">
                <a:cs typeface="Arial"/>
              </a:rPr>
              <a:t>Hoerner</a:t>
            </a:r>
            <a:r>
              <a:rPr lang="en-US" sz="3600">
                <a:cs typeface="Arial"/>
              </a:rPr>
              <a:t> Wing Tips</a:t>
            </a:r>
          </a:p>
          <a:p>
            <a:pPr algn="ctr"/>
            <a:endParaRPr lang="en-US" sz="3600">
              <a:cs typeface="Arial"/>
            </a:endParaRPr>
          </a:p>
          <a:p>
            <a:pPr marL="285750" indent="-285750">
              <a:buFont typeface="Courier New" panose="02070309020205020404" pitchFamily="49" charset="0"/>
              <a:buChar char="o"/>
            </a:pPr>
            <a:r>
              <a:rPr lang="en-US" sz="2400">
                <a:cs typeface="Arial"/>
              </a:rPr>
              <a:t>Effective wingspan increases without increasing the geometric wingspan, therefore decreasing drag</a:t>
            </a:r>
          </a:p>
          <a:p>
            <a:endParaRPr lang="en-US" sz="2400">
              <a:cs typeface="Arial"/>
            </a:endParaRPr>
          </a:p>
          <a:p>
            <a:pPr marL="285750" indent="-285750">
              <a:buFont typeface="Courier New" panose="02070309020205020404" pitchFamily="49" charset="0"/>
              <a:buChar char="o"/>
            </a:pPr>
            <a:r>
              <a:rPr lang="en-US" sz="2400">
                <a:cs typeface="Arial"/>
              </a:rPr>
              <a:t>Reduces distance required for take-off</a:t>
            </a:r>
          </a:p>
          <a:p>
            <a:r>
              <a:rPr lang="en-US" sz="2400">
                <a:cs typeface="Arial"/>
              </a:rPr>
              <a:t> </a:t>
            </a:r>
          </a:p>
          <a:p>
            <a:pPr marL="285750" indent="-285750">
              <a:buFont typeface="Courier New" panose="02070309020205020404" pitchFamily="49" charset="0"/>
              <a:buChar char="o"/>
            </a:pPr>
            <a:r>
              <a:rPr lang="en-US" sz="2400">
                <a:cs typeface="Arial"/>
              </a:rPr>
              <a:t>Increases overall stability </a:t>
            </a:r>
          </a:p>
        </p:txBody>
      </p:sp>
    </p:spTree>
    <p:extLst>
      <p:ext uri="{BB962C8B-B14F-4D97-AF65-F5344CB8AC3E}">
        <p14:creationId xmlns:p14="http://schemas.microsoft.com/office/powerpoint/2010/main" val="3182934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612D56-EBED-452B-9ADC-7D521226607F}"/>
              </a:ext>
            </a:extLst>
          </p:cNvPr>
          <p:cNvSpPr>
            <a:spLocks noGrp="1"/>
          </p:cNvSpPr>
          <p:nvPr>
            <p:ph type="title"/>
          </p:nvPr>
        </p:nvSpPr>
        <p:spPr>
          <a:xfrm>
            <a:off x="838200" y="196890"/>
            <a:ext cx="10515600" cy="876629"/>
          </a:xfrm>
        </p:spPr>
        <p:txBody>
          <a:bodyPr>
            <a:normAutofit/>
          </a:bodyPr>
          <a:lstStyle/>
          <a:p>
            <a:pPr algn="ctr"/>
            <a:r>
              <a:rPr lang="en-US" sz="4800">
                <a:solidFill>
                  <a:srgbClr val="1D3B58"/>
                </a:solidFill>
              </a:rPr>
              <a:t>Wings</a:t>
            </a:r>
          </a:p>
        </p:txBody>
      </p:sp>
      <p:sp>
        <p:nvSpPr>
          <p:cNvPr id="3" name="Slide Number Placeholder 2">
            <a:extLst>
              <a:ext uri="{FF2B5EF4-FFF2-40B4-BE49-F238E27FC236}">
                <a16:creationId xmlns:a16="http://schemas.microsoft.com/office/drawing/2014/main" id="{376F5525-BA5D-4E64-86F9-A9742CCBF423}"/>
              </a:ext>
            </a:extLst>
          </p:cNvPr>
          <p:cNvSpPr>
            <a:spLocks noGrp="1"/>
          </p:cNvSpPr>
          <p:nvPr>
            <p:ph type="sldNum" sz="quarter" idx="4"/>
          </p:nvPr>
        </p:nvSpPr>
        <p:spPr/>
        <p:txBody>
          <a:bodyPr/>
          <a:lstStyle/>
          <a:p>
            <a:fld id="{6F1FABC0-072B-4F22-8F9B-95A9D10B0206}" type="slidenum">
              <a:rPr lang="en-US" smtClean="0"/>
              <a:pPr/>
              <a:t>28</a:t>
            </a:fld>
            <a:endParaRPr lang="en-US"/>
          </a:p>
        </p:txBody>
      </p:sp>
      <p:sp>
        <p:nvSpPr>
          <p:cNvPr id="11" name="Content Placeholder 10">
            <a:extLst>
              <a:ext uri="{FF2B5EF4-FFF2-40B4-BE49-F238E27FC236}">
                <a16:creationId xmlns:a16="http://schemas.microsoft.com/office/drawing/2014/main" id="{14AE9CE2-37DF-E94D-A08E-FC08A40FDEB6}"/>
              </a:ext>
            </a:extLst>
          </p:cNvPr>
          <p:cNvSpPr>
            <a:spLocks noGrp="1"/>
          </p:cNvSpPr>
          <p:nvPr>
            <p:ph sz="quarter" idx="11"/>
          </p:nvPr>
        </p:nvSpPr>
        <p:spPr/>
        <p:txBody>
          <a:bodyPr/>
          <a:lstStyle/>
          <a:p>
            <a:pPr algn="r"/>
            <a:r>
              <a:rPr lang="en-US"/>
              <a:t>Sofia Rodriguez</a:t>
            </a:r>
          </a:p>
        </p:txBody>
      </p:sp>
      <p:sp>
        <p:nvSpPr>
          <p:cNvPr id="10" name="Rectangle: Rounded Corners 1">
            <a:extLst>
              <a:ext uri="{FF2B5EF4-FFF2-40B4-BE49-F238E27FC236}">
                <a16:creationId xmlns:a16="http://schemas.microsoft.com/office/drawing/2014/main" id="{02DB0447-4747-8540-A250-EA93A4A29C27}"/>
              </a:ext>
            </a:extLst>
          </p:cNvPr>
          <p:cNvSpPr/>
          <p:nvPr/>
        </p:nvSpPr>
        <p:spPr>
          <a:xfrm>
            <a:off x="2650273" y="1130511"/>
            <a:ext cx="6891453" cy="4609127"/>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600">
                <a:cs typeface="Arial"/>
              </a:rPr>
              <a:t>Dihedral</a:t>
            </a:r>
          </a:p>
          <a:p>
            <a:pPr algn="ctr"/>
            <a:endParaRPr lang="en-US" sz="3600">
              <a:cs typeface="Arial"/>
            </a:endParaRPr>
          </a:p>
          <a:p>
            <a:pPr marL="285750" indent="-285750">
              <a:buFont typeface="Courier New" panose="02070309020205020404" pitchFamily="49" charset="0"/>
              <a:buChar char="o"/>
            </a:pPr>
            <a:r>
              <a:rPr lang="en-US" sz="2400">
                <a:cs typeface="Arial"/>
              </a:rPr>
              <a:t>Upward angle of aircraft’s wing, increases stability by causing the lower wing to fly at higher angle of attack compared to a high wing</a:t>
            </a:r>
          </a:p>
          <a:p>
            <a:endParaRPr lang="en-US" sz="2400">
              <a:cs typeface="Arial"/>
            </a:endParaRPr>
          </a:p>
          <a:p>
            <a:pPr marL="285750" indent="-285750">
              <a:buFont typeface="Courier New" panose="02070309020205020404" pitchFamily="49" charset="0"/>
              <a:buChar char="o"/>
            </a:pPr>
            <a:r>
              <a:rPr lang="en-US" sz="2400">
                <a:cs typeface="Arial"/>
              </a:rPr>
              <a:t>5° Angle the wing makes with the horizonal</a:t>
            </a:r>
          </a:p>
          <a:p>
            <a:r>
              <a:rPr lang="en-US" sz="2400">
                <a:cs typeface="Arial"/>
              </a:rPr>
              <a:t> </a:t>
            </a:r>
          </a:p>
          <a:p>
            <a:pPr marL="285750" indent="-285750">
              <a:buFont typeface="Courier New" panose="02070309020205020404" pitchFamily="49" charset="0"/>
              <a:buChar char="o"/>
            </a:pPr>
            <a:r>
              <a:rPr lang="en-US" sz="2400">
                <a:cs typeface="Arial"/>
              </a:rPr>
              <a:t>Provides the plane with roll stability </a:t>
            </a:r>
          </a:p>
        </p:txBody>
      </p:sp>
    </p:spTree>
    <p:extLst>
      <p:ext uri="{BB962C8B-B14F-4D97-AF65-F5344CB8AC3E}">
        <p14:creationId xmlns:p14="http://schemas.microsoft.com/office/powerpoint/2010/main" val="235916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32F3D408-7B39-2C4B-9DF4-E61755653C38}"/>
              </a:ext>
            </a:extLst>
          </p:cNvPr>
          <p:cNvSpPr/>
          <p:nvPr/>
        </p:nvSpPr>
        <p:spPr>
          <a:xfrm>
            <a:off x="8895962" y="1593498"/>
            <a:ext cx="2067870" cy="2743201"/>
          </a:xfrm>
          <a:prstGeom prst="rect">
            <a:avLst/>
          </a:prstGeom>
          <a:solidFill>
            <a:srgbClr val="1A48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9EF83FCC-8230-5E44-BDCA-5D33D1CF9EC8}"/>
              </a:ext>
            </a:extLst>
          </p:cNvPr>
          <p:cNvSpPr/>
          <p:nvPr/>
        </p:nvSpPr>
        <p:spPr>
          <a:xfrm>
            <a:off x="6315313" y="1593498"/>
            <a:ext cx="2017125" cy="2743201"/>
          </a:xfrm>
          <a:prstGeom prst="rect">
            <a:avLst/>
          </a:prstGeom>
          <a:solidFill>
            <a:srgbClr val="1A48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8FD23B28-F93F-5B41-B702-BB68910D9E1B}"/>
              </a:ext>
            </a:extLst>
          </p:cNvPr>
          <p:cNvSpPr/>
          <p:nvPr/>
        </p:nvSpPr>
        <p:spPr>
          <a:xfrm>
            <a:off x="3577797" y="1587509"/>
            <a:ext cx="2159965" cy="2755179"/>
          </a:xfrm>
          <a:prstGeom prst="rect">
            <a:avLst/>
          </a:prstGeom>
          <a:solidFill>
            <a:srgbClr val="1A48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51B14FF6-8BB5-B542-A56C-096C729D1098}"/>
              </a:ext>
            </a:extLst>
          </p:cNvPr>
          <p:cNvSpPr/>
          <p:nvPr/>
        </p:nvSpPr>
        <p:spPr>
          <a:xfrm>
            <a:off x="930339" y="1593498"/>
            <a:ext cx="1978947" cy="2743200"/>
          </a:xfrm>
          <a:prstGeom prst="rect">
            <a:avLst/>
          </a:prstGeom>
          <a:solidFill>
            <a:srgbClr val="1A48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8E3E35CC-6456-4582-B227-1415A2BCB7DD}"/>
              </a:ext>
            </a:extLst>
          </p:cNvPr>
          <p:cNvSpPr>
            <a:spLocks noGrp="1"/>
          </p:cNvSpPr>
          <p:nvPr>
            <p:ph type="title"/>
          </p:nvPr>
        </p:nvSpPr>
        <p:spPr/>
        <p:txBody>
          <a:bodyPr>
            <a:normAutofit/>
          </a:bodyPr>
          <a:lstStyle/>
          <a:p>
            <a:pPr algn="ctr"/>
            <a:r>
              <a:rPr lang="en-US" sz="4800" dirty="0">
                <a:solidFill>
                  <a:srgbClr val="1E3C58"/>
                </a:solidFill>
                <a:cs typeface="Arial"/>
              </a:rPr>
              <a:t>Meet Team 508</a:t>
            </a:r>
            <a:endParaRPr lang="en-US" sz="4800" dirty="0">
              <a:solidFill>
                <a:srgbClr val="1E3C58"/>
              </a:solidFill>
            </a:endParaRPr>
          </a:p>
        </p:txBody>
      </p:sp>
      <p:sp>
        <p:nvSpPr>
          <p:cNvPr id="6" name="Text Placeholder 5">
            <a:extLst>
              <a:ext uri="{FF2B5EF4-FFF2-40B4-BE49-F238E27FC236}">
                <a16:creationId xmlns:a16="http://schemas.microsoft.com/office/drawing/2014/main" id="{7A147940-CAC4-44F8-8B97-EDDC25C39E50}"/>
              </a:ext>
            </a:extLst>
          </p:cNvPr>
          <p:cNvSpPr>
            <a:spLocks noGrp="1"/>
          </p:cNvSpPr>
          <p:nvPr>
            <p:ph type="body" sz="quarter" idx="13"/>
          </p:nvPr>
        </p:nvSpPr>
        <p:spPr>
          <a:xfrm>
            <a:off x="1014774" y="4516143"/>
            <a:ext cx="2228155" cy="729430"/>
          </a:xfrm>
        </p:spPr>
        <p:txBody>
          <a:bodyPr/>
          <a:lstStyle/>
          <a:p>
            <a:r>
              <a:rPr lang="en-US"/>
              <a:t>David Jay</a:t>
            </a:r>
          </a:p>
          <a:p>
            <a:r>
              <a:rPr lang="en-US" sz="1400" i="1"/>
              <a:t>Manufacturing Engineer</a:t>
            </a:r>
          </a:p>
        </p:txBody>
      </p:sp>
      <p:pic>
        <p:nvPicPr>
          <p:cNvPr id="14" name="Picture 14">
            <a:extLst>
              <a:ext uri="{FF2B5EF4-FFF2-40B4-BE49-F238E27FC236}">
                <a16:creationId xmlns:a16="http://schemas.microsoft.com/office/drawing/2014/main" id="{0A8BEC42-15D1-4DFB-A203-EC38F07BCD17}"/>
              </a:ext>
            </a:extLst>
          </p:cNvPr>
          <p:cNvPicPr>
            <a:picLocks noGrp="1" noChangeAspect="1"/>
          </p:cNvPicPr>
          <p:nvPr>
            <p:ph type="pic" sz="quarter" idx="14"/>
          </p:nvPr>
        </p:nvPicPr>
        <p:blipFill rotWithShape="1">
          <a:blip r:embed="rId3"/>
          <a:srcRect l="3326" r="3326"/>
          <a:stretch/>
        </p:blipFill>
        <p:spPr>
          <a:xfrm>
            <a:off x="9069113" y="1756723"/>
            <a:ext cx="1894719" cy="2743200"/>
          </a:xfrm>
        </p:spPr>
      </p:pic>
      <p:sp>
        <p:nvSpPr>
          <p:cNvPr id="8" name="Text Placeholder 7">
            <a:extLst>
              <a:ext uri="{FF2B5EF4-FFF2-40B4-BE49-F238E27FC236}">
                <a16:creationId xmlns:a16="http://schemas.microsoft.com/office/drawing/2014/main" id="{C21E5B9B-FF4E-46F2-8FBE-E9CC8891EFFB}"/>
              </a:ext>
            </a:extLst>
          </p:cNvPr>
          <p:cNvSpPr>
            <a:spLocks noGrp="1"/>
          </p:cNvSpPr>
          <p:nvPr>
            <p:ph type="body" sz="quarter" idx="15"/>
          </p:nvPr>
        </p:nvSpPr>
        <p:spPr>
          <a:xfrm>
            <a:off x="9165899" y="4553743"/>
            <a:ext cx="2111701" cy="535531"/>
          </a:xfrm>
        </p:spPr>
        <p:txBody>
          <a:bodyPr vert="horz" wrap="square" lIns="91440" tIns="45720" rIns="91440" bIns="45720" rtlCol="0" anchor="t">
            <a:spAutoFit/>
          </a:bodyPr>
          <a:lstStyle/>
          <a:p>
            <a:r>
              <a:rPr lang="en-US">
                <a:cs typeface="Arial"/>
              </a:rPr>
              <a:t>Tristan Wahl</a:t>
            </a:r>
          </a:p>
          <a:p>
            <a:r>
              <a:rPr lang="en-US" sz="1400" i="1">
                <a:cs typeface="Arial"/>
              </a:rPr>
              <a:t>Design Engineer</a:t>
            </a:r>
          </a:p>
        </p:txBody>
      </p:sp>
      <p:sp>
        <p:nvSpPr>
          <p:cNvPr id="9" name="Text Placeholder 8">
            <a:extLst>
              <a:ext uri="{FF2B5EF4-FFF2-40B4-BE49-F238E27FC236}">
                <a16:creationId xmlns:a16="http://schemas.microsoft.com/office/drawing/2014/main" id="{BC5D340C-6580-4E2C-A557-12CF21B225F4}"/>
              </a:ext>
            </a:extLst>
          </p:cNvPr>
          <p:cNvSpPr>
            <a:spLocks noGrp="1"/>
          </p:cNvSpPr>
          <p:nvPr>
            <p:ph type="body" sz="quarter" idx="16"/>
          </p:nvPr>
        </p:nvSpPr>
        <p:spPr>
          <a:xfrm>
            <a:off x="3740872" y="4553742"/>
            <a:ext cx="1828800" cy="535531"/>
          </a:xfrm>
        </p:spPr>
        <p:txBody>
          <a:bodyPr/>
          <a:lstStyle/>
          <a:p>
            <a:r>
              <a:rPr lang="en-US"/>
              <a:t>Michael </a:t>
            </a:r>
            <a:r>
              <a:rPr lang="en-US" err="1"/>
              <a:t>Nalovic</a:t>
            </a:r>
            <a:endParaRPr lang="en-US"/>
          </a:p>
          <a:p>
            <a:r>
              <a:rPr lang="en-US" sz="1400" i="1"/>
              <a:t>Controls Engineer</a:t>
            </a:r>
          </a:p>
        </p:txBody>
      </p:sp>
      <p:sp>
        <p:nvSpPr>
          <p:cNvPr id="10" name="Text Placeholder 9">
            <a:extLst>
              <a:ext uri="{FF2B5EF4-FFF2-40B4-BE49-F238E27FC236}">
                <a16:creationId xmlns:a16="http://schemas.microsoft.com/office/drawing/2014/main" id="{3217CD7A-3329-4E0B-859B-99196444CF78}"/>
              </a:ext>
            </a:extLst>
          </p:cNvPr>
          <p:cNvSpPr>
            <a:spLocks noGrp="1"/>
          </p:cNvSpPr>
          <p:nvPr>
            <p:ph type="body" sz="quarter" idx="17"/>
          </p:nvPr>
        </p:nvSpPr>
        <p:spPr>
          <a:xfrm>
            <a:off x="6474440" y="4553741"/>
            <a:ext cx="1937389" cy="535531"/>
          </a:xfrm>
        </p:spPr>
        <p:txBody>
          <a:bodyPr/>
          <a:lstStyle/>
          <a:p>
            <a:r>
              <a:rPr lang="en-US"/>
              <a:t>Sofia Rodriguez </a:t>
            </a:r>
          </a:p>
          <a:p>
            <a:r>
              <a:rPr lang="en-US" sz="1400" i="1"/>
              <a:t>Aeronautics Engineer</a:t>
            </a:r>
          </a:p>
        </p:txBody>
      </p:sp>
      <p:sp>
        <p:nvSpPr>
          <p:cNvPr id="5" name="Slide Number Placeholder 4">
            <a:extLst>
              <a:ext uri="{FF2B5EF4-FFF2-40B4-BE49-F238E27FC236}">
                <a16:creationId xmlns:a16="http://schemas.microsoft.com/office/drawing/2014/main" id="{0EC0F1EC-206C-E94F-A069-CCBA186F5AE0}"/>
              </a:ext>
            </a:extLst>
          </p:cNvPr>
          <p:cNvSpPr>
            <a:spLocks noGrp="1"/>
          </p:cNvSpPr>
          <p:nvPr>
            <p:ph type="sldNum" sz="quarter" idx="11"/>
          </p:nvPr>
        </p:nvSpPr>
        <p:spPr/>
        <p:txBody>
          <a:bodyPr/>
          <a:lstStyle/>
          <a:p>
            <a:fld id="{6F1FABC0-072B-4F22-8F9B-95A9D10B0206}" type="slidenum">
              <a:rPr lang="en-US" smtClean="0"/>
              <a:pPr/>
              <a:t>2</a:t>
            </a:fld>
            <a:endParaRPr lang="en-US"/>
          </a:p>
        </p:txBody>
      </p:sp>
      <p:pic>
        <p:nvPicPr>
          <p:cNvPr id="4" name="Picture Placeholder 3" descr="A picture containing text, person, indoor&#10;&#10;Description automatically generated">
            <a:extLst>
              <a:ext uri="{FF2B5EF4-FFF2-40B4-BE49-F238E27FC236}">
                <a16:creationId xmlns:a16="http://schemas.microsoft.com/office/drawing/2014/main" id="{20E7C487-3BF8-3342-99A6-EEE3FFC34CBF}"/>
              </a:ext>
            </a:extLst>
          </p:cNvPr>
          <p:cNvPicPr>
            <a:picLocks noGrp="1" noChangeAspect="1"/>
          </p:cNvPicPr>
          <p:nvPr>
            <p:ph type="pic" sz="quarter" idx="18"/>
          </p:nvPr>
        </p:nvPicPr>
        <p:blipFill rotWithShape="1">
          <a:blip r:embed="rId4">
            <a:extLst>
              <a:ext uri="{BEBA8EAE-BF5A-486C-A8C5-ECC9F3942E4B}">
                <a14:imgProps xmlns:a14="http://schemas.microsoft.com/office/drawing/2010/main">
                  <a14:imgLayer r:embed="rId5">
                    <a14:imgEffect>
                      <a14:backgroundRemoval t="14445" b="85555" l="10000" r="90000">
                        <a14:foregroundMark x1="33030" y1="57374" x2="34394" y2="57778"/>
                        <a14:foregroundMark x1="30788" y1="38505" x2="32636" y2="37253"/>
                        <a14:foregroundMark x1="20606" y1="53333" x2="28485" y2="38667"/>
                        <a14:foregroundMark x1="47212" y1="61495" x2="43970" y2="53939"/>
                        <a14:backgroundMark x1="69667" y1="78990" x2="58848" y2="77778"/>
                        <a14:backgroundMark x1="66424" y1="59030" x2="71879" y2="58101"/>
                      </a14:backgroundRemoval>
                    </a14:imgEffect>
                  </a14:imgLayer>
                </a14:imgProps>
              </a:ext>
              <a:ext uri="{28A0092B-C50C-407E-A947-70E740481C1C}">
                <a14:useLocalDpi xmlns:a14="http://schemas.microsoft.com/office/drawing/2010/main" val="0"/>
              </a:ext>
            </a:extLst>
          </a:blip>
          <a:srcRect l="17437" t="17083" r="22120" b="24250"/>
          <a:stretch/>
        </p:blipFill>
        <p:spPr>
          <a:xfrm rot="5400000">
            <a:off x="3367717" y="2129879"/>
            <a:ext cx="2743200" cy="1996889"/>
          </a:xfrm>
          <a:solidFill>
            <a:srgbClr val="D0C0B4">
              <a:alpha val="89666"/>
            </a:srgbClr>
          </a:solidFill>
          <a:ln>
            <a:noFill/>
          </a:ln>
          <a:effectLst>
            <a:glow>
              <a:schemeClr val="accent1"/>
            </a:glow>
            <a:outerShdw blurRad="1270000" dist="2540000" dir="21540000" sx="1000" sy="1000" algn="ctr" rotWithShape="0">
              <a:srgbClr val="000000"/>
            </a:outerShdw>
          </a:effectLst>
        </p:spPr>
      </p:pic>
      <p:cxnSp>
        <p:nvCxnSpPr>
          <p:cNvPr id="17" name="Straight Connector 16">
            <a:extLst>
              <a:ext uri="{FF2B5EF4-FFF2-40B4-BE49-F238E27FC236}">
                <a16:creationId xmlns:a16="http://schemas.microsoft.com/office/drawing/2014/main" id="{C9D830DF-7BEB-6141-974C-83677410C80F}"/>
              </a:ext>
            </a:extLst>
          </p:cNvPr>
          <p:cNvCxnSpPr>
            <a:cxnSpLocks/>
          </p:cNvCxnSpPr>
          <p:nvPr/>
        </p:nvCxnSpPr>
        <p:spPr>
          <a:xfrm flipV="1">
            <a:off x="6474440" y="4516143"/>
            <a:ext cx="0" cy="548861"/>
          </a:xfrm>
          <a:prstGeom prst="line">
            <a:avLst/>
          </a:prstGeom>
          <a:ln w="38100">
            <a:solidFill>
              <a:srgbClr val="2B82C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517D1EC-8880-1842-BE84-146E5D3A134B}"/>
              </a:ext>
            </a:extLst>
          </p:cNvPr>
          <p:cNvCxnSpPr>
            <a:cxnSpLocks/>
          </p:cNvCxnSpPr>
          <p:nvPr/>
        </p:nvCxnSpPr>
        <p:spPr>
          <a:xfrm flipV="1">
            <a:off x="9165899" y="4516143"/>
            <a:ext cx="0" cy="548861"/>
          </a:xfrm>
          <a:prstGeom prst="line">
            <a:avLst/>
          </a:prstGeom>
          <a:ln w="38100">
            <a:solidFill>
              <a:srgbClr val="2B82C8"/>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91C1960-24FA-E747-ABBB-9BF2A6C653BD}"/>
              </a:ext>
            </a:extLst>
          </p:cNvPr>
          <p:cNvCxnSpPr>
            <a:cxnSpLocks/>
          </p:cNvCxnSpPr>
          <p:nvPr/>
        </p:nvCxnSpPr>
        <p:spPr>
          <a:xfrm flipV="1">
            <a:off x="3740872" y="4516143"/>
            <a:ext cx="0" cy="548861"/>
          </a:xfrm>
          <a:prstGeom prst="line">
            <a:avLst/>
          </a:prstGeom>
          <a:ln w="38100">
            <a:solidFill>
              <a:srgbClr val="2B82C8"/>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BF91525-5ED6-724D-96DD-54B87855E19A}"/>
              </a:ext>
            </a:extLst>
          </p:cNvPr>
          <p:cNvCxnSpPr>
            <a:cxnSpLocks/>
          </p:cNvCxnSpPr>
          <p:nvPr/>
        </p:nvCxnSpPr>
        <p:spPr>
          <a:xfrm flipV="1">
            <a:off x="1014774" y="4527654"/>
            <a:ext cx="0" cy="548861"/>
          </a:xfrm>
          <a:prstGeom prst="line">
            <a:avLst/>
          </a:prstGeom>
          <a:ln w="38100">
            <a:solidFill>
              <a:srgbClr val="2B82C8"/>
            </a:solidFill>
          </a:ln>
        </p:spPr>
        <p:style>
          <a:lnRef idx="1">
            <a:schemeClr val="accent1"/>
          </a:lnRef>
          <a:fillRef idx="0">
            <a:schemeClr val="accent1"/>
          </a:fillRef>
          <a:effectRef idx="0">
            <a:schemeClr val="accent1"/>
          </a:effectRef>
          <a:fontRef idx="minor">
            <a:schemeClr val="tx1"/>
          </a:fontRef>
        </p:style>
      </p:cxnSp>
      <p:pic>
        <p:nvPicPr>
          <p:cNvPr id="32" name="Picture Placeholder 31" descr="A person in a suit&#10;&#10;Description automatically generated with low confidence">
            <a:extLst>
              <a:ext uri="{FF2B5EF4-FFF2-40B4-BE49-F238E27FC236}">
                <a16:creationId xmlns:a16="http://schemas.microsoft.com/office/drawing/2014/main" id="{4A31C887-6577-F742-BC48-312FB8CF91DD}"/>
              </a:ext>
            </a:extLst>
          </p:cNvPr>
          <p:cNvPicPr>
            <a:picLocks noGrp="1" noChangeAspect="1"/>
          </p:cNvPicPr>
          <p:nvPr>
            <p:ph type="pic" sz="quarter" idx="12"/>
          </p:nvPr>
        </p:nvPicPr>
        <p:blipFill>
          <a:blip r:embed="rId6">
            <a:extLst>
              <a:ext uri="{28A0092B-C50C-407E-A947-70E740481C1C}">
                <a14:useLocalDpi xmlns:a14="http://schemas.microsoft.com/office/drawing/2010/main" val="0"/>
              </a:ext>
            </a:extLst>
          </a:blip>
          <a:srcRect l="13131" r="13131"/>
          <a:stretch>
            <a:fillRect/>
          </a:stretch>
        </p:blipFill>
        <p:spPr>
          <a:xfrm>
            <a:off x="1080491" y="1756727"/>
            <a:ext cx="1828795" cy="2743193"/>
          </a:xfrm>
        </p:spPr>
      </p:pic>
      <p:pic>
        <p:nvPicPr>
          <p:cNvPr id="42" name="Picture Placeholder 41" descr="A person smiling for the camera&#10;&#10;Description automatically generated with medium confidence">
            <a:extLst>
              <a:ext uri="{FF2B5EF4-FFF2-40B4-BE49-F238E27FC236}">
                <a16:creationId xmlns:a16="http://schemas.microsoft.com/office/drawing/2014/main" id="{731E666C-D7A5-C743-B172-BE2CEF20CA0E}"/>
              </a:ext>
            </a:extLst>
          </p:cNvPr>
          <p:cNvPicPr>
            <a:picLocks noGrp="1" noChangeAspect="1"/>
          </p:cNvPicPr>
          <p:nvPr>
            <p:ph type="pic" sz="quarter" idx="19"/>
          </p:nvPr>
        </p:nvPicPr>
        <p:blipFill>
          <a:blip r:embed="rId7">
            <a:extLst>
              <a:ext uri="{28A0092B-C50C-407E-A947-70E740481C1C}">
                <a14:useLocalDpi xmlns:a14="http://schemas.microsoft.com/office/drawing/2010/main" val="0"/>
              </a:ext>
            </a:extLst>
          </a:blip>
          <a:srcRect t="2284" b="2284"/>
          <a:stretch>
            <a:fillRect/>
          </a:stretch>
        </p:blipFill>
        <p:spPr>
          <a:xfrm>
            <a:off x="6512196" y="1756723"/>
            <a:ext cx="1828800" cy="2743200"/>
          </a:xfrm>
        </p:spPr>
      </p:pic>
      <p:sp>
        <p:nvSpPr>
          <p:cNvPr id="20" name="Content Placeholder 10">
            <a:extLst>
              <a:ext uri="{FF2B5EF4-FFF2-40B4-BE49-F238E27FC236}">
                <a16:creationId xmlns:a16="http://schemas.microsoft.com/office/drawing/2014/main" id="{6E28EC95-AAFC-314E-93B9-4DC6D5DBF49D}"/>
              </a:ext>
            </a:extLst>
          </p:cNvPr>
          <p:cNvSpPr txBox="1">
            <a:spLocks/>
          </p:cNvSpPr>
          <p:nvPr/>
        </p:nvSpPr>
        <p:spPr>
          <a:xfrm>
            <a:off x="10363200" y="5611399"/>
            <a:ext cx="1828800" cy="310896"/>
          </a:xfrm>
          <a:prstGeom prst="rect">
            <a:avLst/>
          </a:prstGeom>
        </p:spPr>
        <p:txBody>
          <a:bodyPr lIns="91440" tIns="45720" rIns="91440" bIns="45720" anchor="t"/>
          <a:lstStyle>
            <a:defPPr>
              <a:defRPr lang="en-US"/>
            </a:defPPr>
            <a:lvl1pPr marL="0" algn="ct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atin typeface="Arial"/>
                <a:cs typeface="Arial"/>
              </a:rPr>
              <a:t>Tristan Wahl</a:t>
            </a:r>
            <a:endParaRPr lang="en-US"/>
          </a:p>
        </p:txBody>
      </p:sp>
    </p:spTree>
    <p:extLst>
      <p:ext uri="{BB962C8B-B14F-4D97-AF65-F5344CB8AC3E}">
        <p14:creationId xmlns:p14="http://schemas.microsoft.com/office/powerpoint/2010/main" val="24513579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612D56-EBED-452B-9ADC-7D521226607F}"/>
              </a:ext>
            </a:extLst>
          </p:cNvPr>
          <p:cNvSpPr>
            <a:spLocks noGrp="1"/>
          </p:cNvSpPr>
          <p:nvPr>
            <p:ph type="title"/>
          </p:nvPr>
        </p:nvSpPr>
        <p:spPr>
          <a:xfrm>
            <a:off x="946873" y="0"/>
            <a:ext cx="10515600" cy="996950"/>
          </a:xfrm>
        </p:spPr>
        <p:txBody>
          <a:bodyPr>
            <a:normAutofit/>
          </a:bodyPr>
          <a:lstStyle/>
          <a:p>
            <a:pPr algn="ctr"/>
            <a:r>
              <a:rPr lang="en-US">
                <a:solidFill>
                  <a:srgbClr val="1D3B58"/>
                </a:solidFill>
              </a:rPr>
              <a:t>Spar Selection and Connection </a:t>
            </a:r>
          </a:p>
        </p:txBody>
      </p:sp>
      <p:sp>
        <p:nvSpPr>
          <p:cNvPr id="3" name="Slide Number Placeholder 2">
            <a:extLst>
              <a:ext uri="{FF2B5EF4-FFF2-40B4-BE49-F238E27FC236}">
                <a16:creationId xmlns:a16="http://schemas.microsoft.com/office/drawing/2014/main" id="{376F5525-BA5D-4E64-86F9-A9742CCBF423}"/>
              </a:ext>
            </a:extLst>
          </p:cNvPr>
          <p:cNvSpPr>
            <a:spLocks noGrp="1"/>
          </p:cNvSpPr>
          <p:nvPr>
            <p:ph type="sldNum" sz="quarter" idx="4"/>
          </p:nvPr>
        </p:nvSpPr>
        <p:spPr/>
        <p:txBody>
          <a:bodyPr/>
          <a:lstStyle/>
          <a:p>
            <a:fld id="{6F1FABC0-072B-4F22-8F9B-95A9D10B0206}" type="slidenum">
              <a:rPr lang="en-US" smtClean="0"/>
              <a:pPr/>
              <a:t>29</a:t>
            </a:fld>
            <a:endParaRPr lang="en-US"/>
          </a:p>
        </p:txBody>
      </p:sp>
      <p:grpSp>
        <p:nvGrpSpPr>
          <p:cNvPr id="6" name="Group 5">
            <a:extLst>
              <a:ext uri="{FF2B5EF4-FFF2-40B4-BE49-F238E27FC236}">
                <a16:creationId xmlns:a16="http://schemas.microsoft.com/office/drawing/2014/main" id="{2B18C7DB-8BA2-1B43-8AB0-F65920EAB39D}"/>
              </a:ext>
            </a:extLst>
          </p:cNvPr>
          <p:cNvGrpSpPr/>
          <p:nvPr/>
        </p:nvGrpSpPr>
        <p:grpSpPr>
          <a:xfrm>
            <a:off x="4882759" y="893291"/>
            <a:ext cx="3011164" cy="3746722"/>
            <a:chOff x="8821191" y="1818280"/>
            <a:chExt cx="1830607" cy="2590945"/>
          </a:xfrm>
        </p:grpSpPr>
        <p:pic>
          <p:nvPicPr>
            <p:cNvPr id="7" name="Picture 6">
              <a:extLst>
                <a:ext uri="{FF2B5EF4-FFF2-40B4-BE49-F238E27FC236}">
                  <a16:creationId xmlns:a16="http://schemas.microsoft.com/office/drawing/2014/main" id="{5D920898-78A2-AE45-B1FF-896DAB0AC506}"/>
                </a:ext>
              </a:extLst>
            </p:cNvPr>
            <p:cNvPicPr>
              <a:picLocks noChangeAspect="1"/>
            </p:cNvPicPr>
            <p:nvPr/>
          </p:nvPicPr>
          <p:blipFill>
            <a:blip r:embed="rId3"/>
            <a:stretch>
              <a:fillRect/>
            </a:stretch>
          </p:blipFill>
          <p:spPr>
            <a:xfrm>
              <a:off x="9568045" y="1818280"/>
              <a:ext cx="954546" cy="2124372"/>
            </a:xfrm>
            <a:prstGeom prst="rect">
              <a:avLst/>
            </a:prstGeom>
          </p:spPr>
        </p:pic>
        <p:cxnSp>
          <p:nvCxnSpPr>
            <p:cNvPr id="8" name="Straight Arrow Connector 7">
              <a:extLst>
                <a:ext uri="{FF2B5EF4-FFF2-40B4-BE49-F238E27FC236}">
                  <a16:creationId xmlns:a16="http://schemas.microsoft.com/office/drawing/2014/main" id="{88B4913B-26F6-6E49-ACEB-2488FA99B503}"/>
                </a:ext>
              </a:extLst>
            </p:cNvPr>
            <p:cNvCxnSpPr>
              <a:cxnSpLocks/>
            </p:cNvCxnSpPr>
            <p:nvPr/>
          </p:nvCxnSpPr>
          <p:spPr>
            <a:xfrm>
              <a:off x="9817801" y="2004959"/>
              <a:ext cx="4762" cy="1751013"/>
            </a:xfrm>
            <a:prstGeom prst="straightConnector1">
              <a:avLst/>
            </a:prstGeom>
            <a:ln w="38100">
              <a:headEnd type="triangle"/>
              <a:tailEnd type="triangle"/>
            </a:ln>
          </p:spPr>
          <p:style>
            <a:lnRef idx="1">
              <a:schemeClr val="accent6"/>
            </a:lnRef>
            <a:fillRef idx="0">
              <a:schemeClr val="accent6"/>
            </a:fillRef>
            <a:effectRef idx="0">
              <a:schemeClr val="accent6"/>
            </a:effectRef>
            <a:fontRef idx="minor">
              <a:schemeClr val="tx1"/>
            </a:fontRef>
          </p:style>
        </p:cxnSp>
        <p:grpSp>
          <p:nvGrpSpPr>
            <p:cNvPr id="9" name="Group 8">
              <a:extLst>
                <a:ext uri="{FF2B5EF4-FFF2-40B4-BE49-F238E27FC236}">
                  <a16:creationId xmlns:a16="http://schemas.microsoft.com/office/drawing/2014/main" id="{61158F1E-2B55-064B-BC8B-9F386F755511}"/>
                </a:ext>
              </a:extLst>
            </p:cNvPr>
            <p:cNvGrpSpPr/>
            <p:nvPr/>
          </p:nvGrpSpPr>
          <p:grpSpPr>
            <a:xfrm>
              <a:off x="9546897" y="3843457"/>
              <a:ext cx="840110" cy="206440"/>
              <a:chOff x="7002462" y="1487661"/>
              <a:chExt cx="942057" cy="206440"/>
            </a:xfrm>
          </p:grpSpPr>
          <p:cxnSp>
            <p:nvCxnSpPr>
              <p:cNvPr id="12" name="Straight Arrow Connector 11">
                <a:extLst>
                  <a:ext uri="{FF2B5EF4-FFF2-40B4-BE49-F238E27FC236}">
                    <a16:creationId xmlns:a16="http://schemas.microsoft.com/office/drawing/2014/main" id="{519F025A-751A-B04A-AD51-80E32F8F7DD0}"/>
                  </a:ext>
                </a:extLst>
              </p:cNvPr>
              <p:cNvCxnSpPr>
                <a:cxnSpLocks/>
              </p:cNvCxnSpPr>
              <p:nvPr/>
            </p:nvCxnSpPr>
            <p:spPr>
              <a:xfrm flipH="1">
                <a:off x="7659425" y="1590880"/>
                <a:ext cx="285094" cy="1"/>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13" name="Straight Arrow Connector 12">
                <a:extLst>
                  <a:ext uri="{FF2B5EF4-FFF2-40B4-BE49-F238E27FC236}">
                    <a16:creationId xmlns:a16="http://schemas.microsoft.com/office/drawing/2014/main" id="{FE6814BB-1E93-D74B-BDD1-FA59D619032D}"/>
                  </a:ext>
                </a:extLst>
              </p:cNvPr>
              <p:cNvCxnSpPr>
                <a:cxnSpLocks/>
              </p:cNvCxnSpPr>
              <p:nvPr/>
            </p:nvCxnSpPr>
            <p:spPr>
              <a:xfrm>
                <a:off x="7002462" y="1590881"/>
                <a:ext cx="384175" cy="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14" name="Straight Connector 13">
                <a:extLst>
                  <a:ext uri="{FF2B5EF4-FFF2-40B4-BE49-F238E27FC236}">
                    <a16:creationId xmlns:a16="http://schemas.microsoft.com/office/drawing/2014/main" id="{F2DC33AC-732E-0644-A6C3-A6B4B90E1D85}"/>
                  </a:ext>
                </a:extLst>
              </p:cNvPr>
              <p:cNvCxnSpPr>
                <a:cxnSpLocks/>
              </p:cNvCxnSpPr>
              <p:nvPr/>
            </p:nvCxnSpPr>
            <p:spPr>
              <a:xfrm flipV="1">
                <a:off x="7404893" y="1487661"/>
                <a:ext cx="0" cy="206440"/>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5" name="Straight Connector 14">
                <a:extLst>
                  <a:ext uri="{FF2B5EF4-FFF2-40B4-BE49-F238E27FC236}">
                    <a16:creationId xmlns:a16="http://schemas.microsoft.com/office/drawing/2014/main" id="{925407E6-7C75-D740-8409-65416B252CB1}"/>
                  </a:ext>
                </a:extLst>
              </p:cNvPr>
              <p:cNvCxnSpPr>
                <a:cxnSpLocks/>
              </p:cNvCxnSpPr>
              <p:nvPr/>
            </p:nvCxnSpPr>
            <p:spPr>
              <a:xfrm flipV="1">
                <a:off x="7646055" y="1487661"/>
                <a:ext cx="0" cy="206440"/>
              </a:xfrm>
              <a:prstGeom prst="line">
                <a:avLst/>
              </a:prstGeom>
              <a:ln w="38100"/>
            </p:spPr>
            <p:style>
              <a:lnRef idx="1">
                <a:schemeClr val="accent6"/>
              </a:lnRef>
              <a:fillRef idx="0">
                <a:schemeClr val="accent6"/>
              </a:fillRef>
              <a:effectRef idx="0">
                <a:schemeClr val="accent6"/>
              </a:effectRef>
              <a:fontRef idx="minor">
                <a:schemeClr val="tx1"/>
              </a:fontRef>
            </p:style>
          </p:cxnSp>
        </p:gr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24F874D-4452-2E48-B25A-0885582F0226}"/>
                    </a:ext>
                  </a:extLst>
                </p:cNvPr>
                <p:cNvSpPr txBox="1"/>
                <p:nvPr/>
              </p:nvSpPr>
              <p:spPr>
                <a:xfrm>
                  <a:off x="9546897" y="3913576"/>
                  <a:ext cx="1104901" cy="49564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400" b="1" i="1" smtClean="0">
                                <a:solidFill>
                                  <a:schemeClr val="accent6"/>
                                </a:solidFill>
                                <a:latin typeface="Cambria Math" panose="02040503050406030204" pitchFamily="18" charset="0"/>
                              </a:rPr>
                            </m:ctrlPr>
                          </m:fPr>
                          <m:num>
                            <m:r>
                              <a:rPr lang="en-US" sz="1400" b="1" i="1" smtClean="0">
                                <a:solidFill>
                                  <a:schemeClr val="accent6"/>
                                </a:solidFill>
                                <a:latin typeface="Cambria Math" panose="02040503050406030204" pitchFamily="18" charset="0"/>
                              </a:rPr>
                              <m:t>𝟑</m:t>
                            </m:r>
                          </m:num>
                          <m:den>
                            <m:r>
                              <a:rPr lang="en-US" sz="1400" b="1" i="1" smtClean="0">
                                <a:solidFill>
                                  <a:schemeClr val="accent6"/>
                                </a:solidFill>
                                <a:latin typeface="Cambria Math" panose="02040503050406030204" pitchFamily="18" charset="0"/>
                              </a:rPr>
                              <m:t>𝟑𝟐</m:t>
                            </m:r>
                          </m:den>
                        </m:f>
                        <m:r>
                          <a:rPr lang="en-US" sz="1400" b="1" i="1" smtClean="0">
                            <a:solidFill>
                              <a:schemeClr val="accent6"/>
                            </a:solidFill>
                            <a:latin typeface="Cambria Math" panose="02040503050406030204" pitchFamily="18" charset="0"/>
                          </a:rPr>
                          <m:t>𝒊𝒏</m:t>
                        </m:r>
                      </m:oMath>
                    </m:oMathPara>
                  </a14:m>
                  <a:endParaRPr lang="en-US" sz="1400" b="1">
                    <a:solidFill>
                      <a:schemeClr val="accent6"/>
                    </a:solidFill>
                  </a:endParaRPr>
                </a:p>
              </p:txBody>
            </p:sp>
          </mc:Choice>
          <mc:Fallback xmlns="">
            <p:sp>
              <p:nvSpPr>
                <p:cNvPr id="10" name="TextBox 9">
                  <a:extLst>
                    <a:ext uri="{FF2B5EF4-FFF2-40B4-BE49-F238E27FC236}">
                      <a16:creationId xmlns:a16="http://schemas.microsoft.com/office/drawing/2014/main" id="{724F874D-4452-2E48-B25A-0885582F0226}"/>
                    </a:ext>
                  </a:extLst>
                </p:cNvPr>
                <p:cNvSpPr txBox="1">
                  <a:spLocks noRot="1" noChangeAspect="1" noMove="1" noResize="1" noEditPoints="1" noAdjustHandles="1" noChangeArrowheads="1" noChangeShapeType="1" noTextEdit="1"/>
                </p:cNvSpPr>
                <p:nvPr/>
              </p:nvSpPr>
              <p:spPr>
                <a:xfrm>
                  <a:off x="9546897" y="3913576"/>
                  <a:ext cx="1104901" cy="495649"/>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0741F8B-1858-8F4B-9FD3-41C54CCCD4B8}"/>
                    </a:ext>
                  </a:extLst>
                </p:cNvPr>
                <p:cNvSpPr txBox="1"/>
                <p:nvPr/>
              </p:nvSpPr>
              <p:spPr>
                <a:xfrm>
                  <a:off x="8821191" y="2709088"/>
                  <a:ext cx="1104901" cy="34275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b="1" i="1" smtClean="0">
                            <a:solidFill>
                              <a:schemeClr val="accent6"/>
                            </a:solidFill>
                            <a:latin typeface="Cambria Math" panose="02040503050406030204" pitchFamily="18" charset="0"/>
                          </a:rPr>
                          <m:t>𝑺𝒊𝒅𝒆</m:t>
                        </m:r>
                        <m:r>
                          <a:rPr lang="en-US" sz="1400" b="1" i="1" smtClean="0">
                            <a:solidFill>
                              <a:schemeClr val="accent6"/>
                            </a:solidFill>
                            <a:latin typeface="Cambria Math" panose="02040503050406030204" pitchFamily="18" charset="0"/>
                          </a:rPr>
                          <m:t>: </m:t>
                        </m:r>
                        <m:f>
                          <m:fPr>
                            <m:ctrlPr>
                              <a:rPr lang="en-US" sz="1400" b="1" i="1" smtClean="0">
                                <a:solidFill>
                                  <a:schemeClr val="accent6"/>
                                </a:solidFill>
                                <a:latin typeface="Cambria Math" panose="02040503050406030204" pitchFamily="18" charset="0"/>
                              </a:rPr>
                            </m:ctrlPr>
                          </m:fPr>
                          <m:num>
                            <m:r>
                              <a:rPr lang="en-US" sz="1400" b="1" i="1" smtClean="0">
                                <a:solidFill>
                                  <a:schemeClr val="accent6"/>
                                </a:solidFill>
                                <a:latin typeface="Cambria Math" panose="02040503050406030204" pitchFamily="18" charset="0"/>
                              </a:rPr>
                              <m:t>𝟑</m:t>
                            </m:r>
                          </m:num>
                          <m:den>
                            <m:r>
                              <a:rPr lang="en-US" sz="1400" b="1" i="1" smtClean="0">
                                <a:solidFill>
                                  <a:schemeClr val="accent6"/>
                                </a:solidFill>
                                <a:latin typeface="Cambria Math" panose="02040503050406030204" pitchFamily="18" charset="0"/>
                              </a:rPr>
                              <m:t>𝟒</m:t>
                            </m:r>
                          </m:den>
                        </m:f>
                        <m:r>
                          <a:rPr lang="en-US" sz="1400" b="1" i="1" smtClean="0">
                            <a:solidFill>
                              <a:schemeClr val="accent6"/>
                            </a:solidFill>
                            <a:latin typeface="Cambria Math" panose="02040503050406030204" pitchFamily="18" charset="0"/>
                          </a:rPr>
                          <m:t>𝒊𝒏</m:t>
                        </m:r>
                      </m:oMath>
                    </m:oMathPara>
                  </a14:m>
                  <a:endParaRPr lang="en-US" sz="1400" b="1">
                    <a:solidFill>
                      <a:schemeClr val="accent6"/>
                    </a:solidFill>
                  </a:endParaRPr>
                </a:p>
              </p:txBody>
            </p:sp>
          </mc:Choice>
          <mc:Fallback xmlns="">
            <p:sp>
              <p:nvSpPr>
                <p:cNvPr id="11" name="TextBox 10">
                  <a:extLst>
                    <a:ext uri="{FF2B5EF4-FFF2-40B4-BE49-F238E27FC236}">
                      <a16:creationId xmlns:a16="http://schemas.microsoft.com/office/drawing/2014/main" id="{80741F8B-1858-8F4B-9FD3-41C54CCCD4B8}"/>
                    </a:ext>
                  </a:extLst>
                </p:cNvPr>
                <p:cNvSpPr txBox="1">
                  <a:spLocks noRot="1" noChangeAspect="1" noMove="1" noResize="1" noEditPoints="1" noAdjustHandles="1" noChangeArrowheads="1" noChangeShapeType="1" noTextEdit="1"/>
                </p:cNvSpPr>
                <p:nvPr/>
              </p:nvSpPr>
              <p:spPr>
                <a:xfrm>
                  <a:off x="8821191" y="2709088"/>
                  <a:ext cx="1104901" cy="342753"/>
                </a:xfrm>
                <a:prstGeom prst="rect">
                  <a:avLst/>
                </a:prstGeom>
                <a:blipFill>
                  <a:blip r:embed="rId5"/>
                  <a:stretch>
                    <a:fillRect b="-1235"/>
                  </a:stretch>
                </a:blipFill>
              </p:spPr>
              <p:txBody>
                <a:bodyPr/>
                <a:lstStyle/>
                <a:p>
                  <a:r>
                    <a:rPr lang="en-US">
                      <a:noFill/>
                    </a:rPr>
                    <a:t> </a:t>
                  </a:r>
                </a:p>
              </p:txBody>
            </p:sp>
          </mc:Fallback>
        </mc:AlternateContent>
      </p:grpSp>
      <p:grpSp>
        <p:nvGrpSpPr>
          <p:cNvPr id="21" name="Group 20">
            <a:extLst>
              <a:ext uri="{FF2B5EF4-FFF2-40B4-BE49-F238E27FC236}">
                <a16:creationId xmlns:a16="http://schemas.microsoft.com/office/drawing/2014/main" id="{E9BFEE86-8D86-984B-AB83-988403468F62}"/>
              </a:ext>
            </a:extLst>
          </p:cNvPr>
          <p:cNvGrpSpPr/>
          <p:nvPr/>
        </p:nvGrpSpPr>
        <p:grpSpPr>
          <a:xfrm>
            <a:off x="5844051" y="4403184"/>
            <a:ext cx="4974594" cy="1379783"/>
            <a:chOff x="4934117" y="4586166"/>
            <a:chExt cx="4974594" cy="1379783"/>
          </a:xfrm>
        </p:grpSpPr>
        <p:pic>
          <p:nvPicPr>
            <p:cNvPr id="18" name="Picture 17">
              <a:extLst>
                <a:ext uri="{FF2B5EF4-FFF2-40B4-BE49-F238E27FC236}">
                  <a16:creationId xmlns:a16="http://schemas.microsoft.com/office/drawing/2014/main" id="{BE8EC703-CC74-0448-9E40-D6ABAFBF87A7}"/>
                </a:ext>
              </a:extLst>
            </p:cNvPr>
            <p:cNvPicPr>
              <a:picLocks noChangeAspect="1"/>
            </p:cNvPicPr>
            <p:nvPr/>
          </p:nvPicPr>
          <p:blipFill rotWithShape="1">
            <a:blip r:embed="rId6"/>
            <a:srcRect l="28718" r="26570"/>
            <a:stretch/>
          </p:blipFill>
          <p:spPr>
            <a:xfrm rot="5400000">
              <a:off x="6853000" y="2667283"/>
              <a:ext cx="1136827" cy="4974594"/>
            </a:xfrm>
            <a:prstGeom prst="rect">
              <a:avLst/>
            </a:prstGeom>
          </p:spPr>
        </p:pic>
        <p:cxnSp>
          <p:nvCxnSpPr>
            <p:cNvPr id="19" name="Straight Arrow Connector 18">
              <a:extLst>
                <a:ext uri="{FF2B5EF4-FFF2-40B4-BE49-F238E27FC236}">
                  <a16:creationId xmlns:a16="http://schemas.microsoft.com/office/drawing/2014/main" id="{14DB9CC8-CEA0-674A-A174-B71120CCE41D}"/>
                </a:ext>
              </a:extLst>
            </p:cNvPr>
            <p:cNvCxnSpPr>
              <a:cxnSpLocks/>
            </p:cNvCxnSpPr>
            <p:nvPr/>
          </p:nvCxnSpPr>
          <p:spPr>
            <a:xfrm flipH="1">
              <a:off x="5338119" y="5626010"/>
              <a:ext cx="4202630" cy="0"/>
            </a:xfrm>
            <a:prstGeom prst="straightConnector1">
              <a:avLst/>
            </a:prstGeom>
            <a:ln w="38100">
              <a:headEnd type="triangle"/>
              <a:tailEnd type="triangle"/>
            </a:ln>
          </p:spPr>
          <p:style>
            <a:lnRef idx="1">
              <a:schemeClr val="accent6"/>
            </a:lnRef>
            <a:fillRef idx="0">
              <a:schemeClr val="accent6"/>
            </a:fillRef>
            <a:effectRef idx="0">
              <a:schemeClr val="accent6"/>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2CFCAD0B-B9C9-454C-84F1-9A3D0F631484}"/>
                    </a:ext>
                  </a:extLst>
                </p:cNvPr>
                <p:cNvSpPr txBox="1"/>
                <p:nvPr/>
              </p:nvSpPr>
              <p:spPr>
                <a:xfrm>
                  <a:off x="7159758" y="5658172"/>
                  <a:ext cx="1817451" cy="307777"/>
                </a:xfrm>
                <a:prstGeom prst="rect">
                  <a:avLst/>
                </a:prstGeom>
                <a:noFill/>
              </p:spPr>
              <p:txBody>
                <a:bodyPr wrap="square" rtlCol="0">
                  <a:spAutoFit/>
                </a:bodyPr>
                <a:lstStyle/>
                <a:p>
                  <a:r>
                    <a:rPr lang="en-US" sz="1400" b="1">
                      <a:solidFill>
                        <a:schemeClr val="accent6"/>
                      </a:solidFill>
                    </a:rPr>
                    <a:t>36 </a:t>
                  </a:r>
                  <a14:m>
                    <m:oMath xmlns:m="http://schemas.openxmlformats.org/officeDocument/2006/math">
                      <m:r>
                        <a:rPr lang="en-US" sz="1400" b="1" i="1" smtClean="0">
                          <a:solidFill>
                            <a:schemeClr val="accent6"/>
                          </a:solidFill>
                          <a:latin typeface="Cambria Math" panose="02040503050406030204" pitchFamily="18" charset="0"/>
                        </a:rPr>
                        <m:t>𝒊𝒏</m:t>
                      </m:r>
                    </m:oMath>
                  </a14:m>
                  <a:endParaRPr lang="en-US" sz="1400" b="1">
                    <a:solidFill>
                      <a:schemeClr val="accent6"/>
                    </a:solidFill>
                  </a:endParaRPr>
                </a:p>
              </p:txBody>
            </p:sp>
          </mc:Choice>
          <mc:Fallback xmlns="">
            <p:sp>
              <p:nvSpPr>
                <p:cNvPr id="22" name="TextBox 21">
                  <a:extLst>
                    <a:ext uri="{FF2B5EF4-FFF2-40B4-BE49-F238E27FC236}">
                      <a16:creationId xmlns:a16="http://schemas.microsoft.com/office/drawing/2014/main" id="{2CFCAD0B-B9C9-454C-84F1-9A3D0F631484}"/>
                    </a:ext>
                  </a:extLst>
                </p:cNvPr>
                <p:cNvSpPr txBox="1">
                  <a:spLocks noRot="1" noChangeAspect="1" noMove="1" noResize="1" noEditPoints="1" noAdjustHandles="1" noChangeArrowheads="1" noChangeShapeType="1" noTextEdit="1"/>
                </p:cNvSpPr>
                <p:nvPr/>
              </p:nvSpPr>
              <p:spPr>
                <a:xfrm>
                  <a:off x="7159758" y="5658172"/>
                  <a:ext cx="1817451" cy="307777"/>
                </a:xfrm>
                <a:prstGeom prst="rect">
                  <a:avLst/>
                </a:prstGeom>
                <a:blipFill>
                  <a:blip r:embed="rId7"/>
                  <a:stretch>
                    <a:fillRect l="-1007" t="-3922" b="-19608"/>
                  </a:stretch>
                </a:blipFill>
              </p:spPr>
              <p:txBody>
                <a:bodyPr/>
                <a:lstStyle/>
                <a:p>
                  <a:r>
                    <a:rPr lang="en-US">
                      <a:noFill/>
                    </a:rPr>
                    <a:t> </a:t>
                  </a:r>
                </a:p>
              </p:txBody>
            </p:sp>
          </mc:Fallback>
        </mc:AlternateContent>
      </p:grpSp>
      <p:sp>
        <p:nvSpPr>
          <p:cNvPr id="20" name="Content Placeholder 10">
            <a:extLst>
              <a:ext uri="{FF2B5EF4-FFF2-40B4-BE49-F238E27FC236}">
                <a16:creationId xmlns:a16="http://schemas.microsoft.com/office/drawing/2014/main" id="{F2C52AAA-ABC7-A946-8E6E-774796E71D51}"/>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a:t>Sofia Rodriguez</a:t>
            </a:r>
          </a:p>
          <a:p>
            <a:endParaRPr lang="en-US"/>
          </a:p>
        </p:txBody>
      </p:sp>
      <p:sp>
        <p:nvSpPr>
          <p:cNvPr id="4" name="Rectangle 3">
            <a:extLst>
              <a:ext uri="{FF2B5EF4-FFF2-40B4-BE49-F238E27FC236}">
                <a16:creationId xmlns:a16="http://schemas.microsoft.com/office/drawing/2014/main" id="{FB33DD46-5F8F-5243-BF2E-D020136ABB3C}"/>
              </a:ext>
            </a:extLst>
          </p:cNvPr>
          <p:cNvSpPr/>
          <p:nvPr/>
        </p:nvSpPr>
        <p:spPr>
          <a:xfrm>
            <a:off x="344775" y="1555457"/>
            <a:ext cx="5751226" cy="4801314"/>
          </a:xfrm>
          <a:prstGeom prst="rect">
            <a:avLst/>
          </a:prstGeom>
        </p:spPr>
        <p:txBody>
          <a:bodyPr wrap="square">
            <a:spAutoFit/>
          </a:bodyPr>
          <a:lstStyle/>
          <a:p>
            <a:pPr marL="342900" indent="-342900">
              <a:buFont typeface="Courier New" panose="02070309020205020404" pitchFamily="49" charset="0"/>
              <a:buChar char="o"/>
            </a:pPr>
            <a:r>
              <a:rPr lang="en-US" sz="2400" b="1">
                <a:solidFill>
                  <a:srgbClr val="1A486C"/>
                </a:solidFill>
                <a:latin typeface="Tahoma" panose="020B0604030504040204" pitchFamily="34" charset="0"/>
                <a:ea typeface="Tahoma" panose="020B0604030504040204" pitchFamily="34" charset="0"/>
                <a:cs typeface="Tahoma" panose="020B0604030504040204" pitchFamily="34" charset="0"/>
              </a:rPr>
              <a:t>Aluminum 6061 </a:t>
            </a:r>
          </a:p>
          <a:p>
            <a:pPr marL="342900" indent="-342900">
              <a:buFont typeface="Courier New" panose="02070309020205020404" pitchFamily="49" charset="0"/>
              <a:buChar char="o"/>
            </a:pPr>
            <a:endParaRPr lang="en-US" sz="2400" b="1">
              <a:solidFill>
                <a:srgbClr val="1A486C"/>
              </a:solidFill>
              <a:latin typeface="Tahoma" panose="020B0604030504040204" pitchFamily="34" charset="0"/>
              <a:ea typeface="Tahoma" panose="020B0604030504040204" pitchFamily="34" charset="0"/>
              <a:cs typeface="Tahoma" panose="020B0604030504040204" pitchFamily="34" charset="0"/>
            </a:endParaRPr>
          </a:p>
          <a:p>
            <a:pPr marL="342900" indent="-342900">
              <a:buFont typeface="Courier New" panose="02070309020205020404" pitchFamily="49" charset="0"/>
              <a:buChar char="o"/>
            </a:pPr>
            <a:r>
              <a:rPr lang="en-US" sz="2400" b="1">
                <a:solidFill>
                  <a:srgbClr val="1A486C"/>
                </a:solidFill>
                <a:latin typeface="Tahoma" panose="020B0604030504040204" pitchFamily="34" charset="0"/>
                <a:ea typeface="Tahoma" panose="020B0604030504040204" pitchFamily="34" charset="0"/>
                <a:cs typeface="Tahoma" panose="020B0604030504040204" pitchFamily="34" charset="0"/>
              </a:rPr>
              <a:t>Lightweight </a:t>
            </a:r>
          </a:p>
          <a:p>
            <a:pPr marL="342900" indent="-342900">
              <a:buFont typeface="Courier New" panose="02070309020205020404" pitchFamily="49" charset="0"/>
              <a:buChar char="o"/>
            </a:pPr>
            <a:endParaRPr lang="en-US" sz="2400" b="1">
              <a:solidFill>
                <a:srgbClr val="1A486C"/>
              </a:solidFill>
              <a:latin typeface="Tahoma" panose="020B0604030504040204" pitchFamily="34" charset="0"/>
              <a:ea typeface="Tahoma" panose="020B0604030504040204" pitchFamily="34" charset="0"/>
              <a:cs typeface="Tahoma" panose="020B0604030504040204" pitchFamily="34" charset="0"/>
            </a:endParaRPr>
          </a:p>
          <a:p>
            <a:pPr marL="342900" indent="-342900">
              <a:buFont typeface="Courier New" panose="02070309020205020404" pitchFamily="49" charset="0"/>
              <a:buChar char="o"/>
            </a:pPr>
            <a:r>
              <a:rPr lang="en-US" sz="2400" b="1">
                <a:solidFill>
                  <a:srgbClr val="1A486C"/>
                </a:solidFill>
                <a:latin typeface="Tahoma" panose="020B0604030504040204" pitchFamily="34" charset="0"/>
                <a:ea typeface="Tahoma" panose="020B0604030504040204" pitchFamily="34" charset="0"/>
                <a:cs typeface="Tahoma" panose="020B0604030504040204" pitchFamily="34" charset="0"/>
              </a:rPr>
              <a:t>High Strength Characteristics </a:t>
            </a:r>
          </a:p>
          <a:p>
            <a:pPr marL="342900" indent="-342900">
              <a:buFont typeface="Courier New" panose="02070309020205020404" pitchFamily="49" charset="0"/>
              <a:buChar char="o"/>
            </a:pPr>
            <a:endParaRPr lang="en-US" sz="2400" b="1">
              <a:solidFill>
                <a:srgbClr val="1A486C"/>
              </a:solidFill>
              <a:latin typeface="Tahoma" panose="020B0604030504040204" pitchFamily="34" charset="0"/>
              <a:ea typeface="Tahoma" panose="020B0604030504040204" pitchFamily="34" charset="0"/>
              <a:cs typeface="Tahoma" panose="020B0604030504040204" pitchFamily="34" charset="0"/>
            </a:endParaRPr>
          </a:p>
          <a:p>
            <a:pPr marL="342900" indent="-342900">
              <a:buFont typeface="Courier New" panose="02070309020205020404" pitchFamily="49" charset="0"/>
              <a:buChar char="o"/>
            </a:pPr>
            <a:r>
              <a:rPr lang="en-US" sz="2400" b="1">
                <a:solidFill>
                  <a:srgbClr val="1A486C"/>
                </a:solidFill>
                <a:latin typeface="Tahoma" panose="020B0604030504040204" pitchFamily="34" charset="0"/>
                <a:ea typeface="Tahoma" panose="020B0604030504040204" pitchFamily="34" charset="0"/>
                <a:cs typeface="Tahoma" panose="020B0604030504040204" pitchFamily="34" charset="0"/>
              </a:rPr>
              <a:t>Higher Strength than circular spar </a:t>
            </a:r>
          </a:p>
          <a:p>
            <a:pPr marL="342900" indent="-342900">
              <a:buFont typeface="Courier New" panose="02070309020205020404" pitchFamily="49" charset="0"/>
              <a:buChar char="o"/>
            </a:pPr>
            <a:endParaRPr lang="en-US" sz="2400" b="1">
              <a:solidFill>
                <a:srgbClr val="1A486C"/>
              </a:solidFill>
              <a:latin typeface="Tahoma" panose="020B0604030504040204" pitchFamily="34" charset="0"/>
              <a:ea typeface="Tahoma" panose="020B0604030504040204" pitchFamily="34" charset="0"/>
              <a:cs typeface="Tahoma" panose="020B0604030504040204" pitchFamily="34" charset="0"/>
            </a:endParaRPr>
          </a:p>
          <a:p>
            <a:pPr marL="342900" indent="-342900">
              <a:buFont typeface="Courier New" panose="02070309020205020404" pitchFamily="49" charset="0"/>
              <a:buChar char="o"/>
            </a:pPr>
            <a:r>
              <a:rPr lang="en-US" sz="2400" b="1">
                <a:solidFill>
                  <a:srgbClr val="1A486C"/>
                </a:solidFill>
                <a:latin typeface="Tahoma" panose="020B0604030504040204" pitchFamily="34" charset="0"/>
                <a:ea typeface="Tahoma" panose="020B0604030504040204" pitchFamily="34" charset="0"/>
                <a:cs typeface="Tahoma" panose="020B0604030504040204" pitchFamily="34" charset="0"/>
              </a:rPr>
              <a:t>Spars will be connected by a bracket within the fuselage</a:t>
            </a:r>
          </a:p>
          <a:p>
            <a:pPr marL="342900" indent="-342900">
              <a:buFont typeface="Arial" panose="020B0604020202020204" pitchFamily="34" charset="0"/>
              <a:buChar char="•"/>
            </a:pPr>
            <a:endParaRPr lang="en-US" sz="2400" b="1">
              <a:solidFill>
                <a:srgbClr val="1A486C"/>
              </a:solidFill>
              <a:latin typeface="Tahoma" panose="020B0604030504040204" pitchFamily="34" charset="0"/>
              <a:ea typeface="Tahoma" panose="020B0604030504040204" pitchFamily="34" charset="0"/>
              <a:cs typeface="Tahoma" panose="020B0604030504040204" pitchFamily="34" charset="0"/>
            </a:endParaRPr>
          </a:p>
          <a:p>
            <a:endParaRPr lang="en-US" b="1">
              <a:solidFill>
                <a:srgbClr val="1A486C"/>
              </a:solidFill>
              <a:latin typeface="Tahoma" panose="020B0604030504040204" pitchFamily="34" charset="0"/>
              <a:ea typeface="Tahoma" panose="020B0604030504040204" pitchFamily="34" charset="0"/>
              <a:cs typeface="Tahoma" panose="020B0604030504040204" pitchFamily="34" charset="0"/>
            </a:endParaRPr>
          </a:p>
        </p:txBody>
      </p:sp>
      <p:pic>
        <p:nvPicPr>
          <p:cNvPr id="16" name="Picture 15" descr="A picture containing metalware, hinge&#10;&#10;Description automatically generated">
            <a:extLst>
              <a:ext uri="{FF2B5EF4-FFF2-40B4-BE49-F238E27FC236}">
                <a16:creationId xmlns:a16="http://schemas.microsoft.com/office/drawing/2014/main" id="{88AFECCF-3708-DD4C-8B19-34375F675AEE}"/>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4320" b="76268" l="15950" r="59800">
                        <a14:foregroundMark x1="17500" y1="52333" x2="15950" y2="52231"/>
                        <a14:foregroundMark x1="47350" y1="58824" x2="56850" y2="56491"/>
                        <a14:foregroundMark x1="56850" y1="56491" x2="58200" y2="57404"/>
                        <a14:foregroundMark x1="59700" y1="57099" x2="59700" y2="57099"/>
                        <a14:foregroundMark x1="17550" y1="52738" x2="25750" y2="51217"/>
                        <a14:foregroundMark x1="25750" y1="51217" x2="21700" y2="54361"/>
                        <a14:foregroundMark x1="21700" y1="54361" x2="19000" y2="52028"/>
                        <a14:foregroundMark x1="24350" y1="56085" x2="24350" y2="56085"/>
                        <a14:foregroundMark x1="23950" y1="52738" x2="25850" y2="57505"/>
                      </a14:backgroundRemoval>
                    </a14:imgEffect>
                  </a14:imgLayer>
                </a14:imgProps>
              </a:ext>
              <a:ext uri="{28A0092B-C50C-407E-A947-70E740481C1C}">
                <a14:useLocalDpi xmlns:a14="http://schemas.microsoft.com/office/drawing/2010/main" val="0"/>
              </a:ext>
            </a:extLst>
          </a:blip>
          <a:srcRect l="13245" t="40329" r="35004" b="19724"/>
          <a:stretch/>
        </p:blipFill>
        <p:spPr>
          <a:xfrm>
            <a:off x="7372880" y="1628121"/>
            <a:ext cx="4474345" cy="1702699"/>
          </a:xfrm>
          <a:prstGeom prst="rect">
            <a:avLst/>
          </a:prstGeom>
        </p:spPr>
      </p:pic>
      <p:cxnSp>
        <p:nvCxnSpPr>
          <p:cNvPr id="23" name="Straight Arrow Connector 22">
            <a:extLst>
              <a:ext uri="{FF2B5EF4-FFF2-40B4-BE49-F238E27FC236}">
                <a16:creationId xmlns:a16="http://schemas.microsoft.com/office/drawing/2014/main" id="{8A10A6E6-E7A5-E344-8C23-9A4246416EDE}"/>
              </a:ext>
            </a:extLst>
          </p:cNvPr>
          <p:cNvCxnSpPr>
            <a:cxnSpLocks/>
          </p:cNvCxnSpPr>
          <p:nvPr/>
        </p:nvCxnSpPr>
        <p:spPr>
          <a:xfrm flipH="1" flipV="1">
            <a:off x="7510733" y="3275891"/>
            <a:ext cx="3951740" cy="16201"/>
          </a:xfrm>
          <a:prstGeom prst="straightConnector1">
            <a:avLst/>
          </a:prstGeom>
          <a:ln w="38100">
            <a:headEnd type="triangle"/>
            <a:tailEnd type="triangle"/>
          </a:ln>
        </p:spPr>
        <p:style>
          <a:lnRef idx="1">
            <a:schemeClr val="accent6"/>
          </a:lnRef>
          <a:fillRef idx="0">
            <a:schemeClr val="accent6"/>
          </a:fillRef>
          <a:effectRef idx="0">
            <a:schemeClr val="accent6"/>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9CA9B997-ED55-4E47-BD79-78209332CE95}"/>
                  </a:ext>
                </a:extLst>
              </p:cNvPr>
              <p:cNvSpPr txBox="1"/>
              <p:nvPr/>
            </p:nvSpPr>
            <p:spPr>
              <a:xfrm>
                <a:off x="9232185" y="3351327"/>
                <a:ext cx="1817451" cy="307777"/>
              </a:xfrm>
              <a:prstGeom prst="rect">
                <a:avLst/>
              </a:prstGeom>
              <a:noFill/>
            </p:spPr>
            <p:txBody>
              <a:bodyPr wrap="square" rtlCol="0">
                <a:spAutoFit/>
              </a:bodyPr>
              <a:lstStyle/>
              <a:p>
                <a:r>
                  <a:rPr lang="en-US" sz="1400" b="1">
                    <a:solidFill>
                      <a:schemeClr val="accent6"/>
                    </a:solidFill>
                  </a:rPr>
                  <a:t>6 </a:t>
                </a:r>
                <a14:m>
                  <m:oMath xmlns:m="http://schemas.openxmlformats.org/officeDocument/2006/math">
                    <m:r>
                      <a:rPr lang="en-US" sz="1400" b="1" i="1" smtClean="0">
                        <a:solidFill>
                          <a:schemeClr val="accent6"/>
                        </a:solidFill>
                        <a:latin typeface="Cambria Math" panose="02040503050406030204" pitchFamily="18" charset="0"/>
                      </a:rPr>
                      <m:t>𝒊𝒏</m:t>
                    </m:r>
                  </m:oMath>
                </a14:m>
                <a:endParaRPr lang="en-US" sz="1400" b="1">
                  <a:solidFill>
                    <a:schemeClr val="accent6"/>
                  </a:solidFill>
                </a:endParaRPr>
              </a:p>
            </p:txBody>
          </p:sp>
        </mc:Choice>
        <mc:Fallback xmlns="">
          <p:sp>
            <p:nvSpPr>
              <p:cNvPr id="24" name="TextBox 23">
                <a:extLst>
                  <a:ext uri="{FF2B5EF4-FFF2-40B4-BE49-F238E27FC236}">
                    <a16:creationId xmlns:a16="http://schemas.microsoft.com/office/drawing/2014/main" id="{9CA9B997-ED55-4E47-BD79-78209332CE95}"/>
                  </a:ext>
                </a:extLst>
              </p:cNvPr>
              <p:cNvSpPr txBox="1">
                <a:spLocks noRot="1" noChangeAspect="1" noMove="1" noResize="1" noEditPoints="1" noAdjustHandles="1" noChangeArrowheads="1" noChangeShapeType="1" noTextEdit="1"/>
              </p:cNvSpPr>
              <p:nvPr/>
            </p:nvSpPr>
            <p:spPr>
              <a:xfrm>
                <a:off x="9232185" y="3351327"/>
                <a:ext cx="1817451" cy="307777"/>
              </a:xfrm>
              <a:prstGeom prst="rect">
                <a:avLst/>
              </a:prstGeom>
              <a:blipFill>
                <a:blip r:embed="rId10"/>
                <a:stretch>
                  <a:fillRect l="-1003" t="-4000" b="-20000"/>
                </a:stretch>
              </a:blipFill>
            </p:spPr>
            <p:txBody>
              <a:bodyPr/>
              <a:lstStyle/>
              <a:p>
                <a:r>
                  <a:rPr lang="en-US">
                    <a:noFill/>
                  </a:rPr>
                  <a:t> </a:t>
                </a:r>
              </a:p>
            </p:txBody>
          </p:sp>
        </mc:Fallback>
      </mc:AlternateContent>
      <p:cxnSp>
        <p:nvCxnSpPr>
          <p:cNvPr id="25" name="Straight Connector 24">
            <a:extLst>
              <a:ext uri="{FF2B5EF4-FFF2-40B4-BE49-F238E27FC236}">
                <a16:creationId xmlns:a16="http://schemas.microsoft.com/office/drawing/2014/main" id="{A6ABD4A3-610A-4848-947E-7388833ECD16}"/>
              </a:ext>
            </a:extLst>
          </p:cNvPr>
          <p:cNvCxnSpPr>
            <a:cxnSpLocks/>
          </p:cNvCxnSpPr>
          <p:nvPr/>
        </p:nvCxnSpPr>
        <p:spPr>
          <a:xfrm flipV="1">
            <a:off x="7503826" y="3126626"/>
            <a:ext cx="0" cy="298529"/>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26" name="Straight Connector 25">
            <a:extLst>
              <a:ext uri="{FF2B5EF4-FFF2-40B4-BE49-F238E27FC236}">
                <a16:creationId xmlns:a16="http://schemas.microsoft.com/office/drawing/2014/main" id="{DB5CC677-D358-6246-B04F-1DAED7DFFECB}"/>
              </a:ext>
            </a:extLst>
          </p:cNvPr>
          <p:cNvCxnSpPr>
            <a:cxnSpLocks/>
          </p:cNvCxnSpPr>
          <p:nvPr/>
        </p:nvCxnSpPr>
        <p:spPr>
          <a:xfrm flipV="1">
            <a:off x="11476831" y="3114090"/>
            <a:ext cx="0" cy="298529"/>
          </a:xfrm>
          <a:prstGeom prst="line">
            <a:avLst/>
          </a:prstGeom>
          <a:ln w="3810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612792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612D56-EBED-452B-9ADC-7D521226607F}"/>
              </a:ext>
            </a:extLst>
          </p:cNvPr>
          <p:cNvSpPr>
            <a:spLocks noGrp="1"/>
          </p:cNvSpPr>
          <p:nvPr>
            <p:ph type="title"/>
          </p:nvPr>
        </p:nvSpPr>
        <p:spPr>
          <a:xfrm>
            <a:off x="762000" y="120940"/>
            <a:ext cx="10515600" cy="996950"/>
          </a:xfrm>
        </p:spPr>
        <p:txBody>
          <a:bodyPr>
            <a:normAutofit/>
          </a:bodyPr>
          <a:lstStyle/>
          <a:p>
            <a:pPr algn="ctr"/>
            <a:r>
              <a:rPr lang="en-US" sz="4800">
                <a:solidFill>
                  <a:srgbClr val="1D3B58"/>
                </a:solidFill>
              </a:rPr>
              <a:t>Assembly</a:t>
            </a:r>
            <a:r>
              <a:rPr lang="en-US">
                <a:solidFill>
                  <a:srgbClr val="1D3B58"/>
                </a:solidFill>
              </a:rPr>
              <a:t> </a:t>
            </a:r>
            <a:r>
              <a:rPr lang="en-US" sz="4800">
                <a:solidFill>
                  <a:srgbClr val="1D3B58"/>
                </a:solidFill>
              </a:rPr>
              <a:t>Method</a:t>
            </a:r>
          </a:p>
        </p:txBody>
      </p:sp>
      <p:sp>
        <p:nvSpPr>
          <p:cNvPr id="3" name="Slide Number Placeholder 2">
            <a:extLst>
              <a:ext uri="{FF2B5EF4-FFF2-40B4-BE49-F238E27FC236}">
                <a16:creationId xmlns:a16="http://schemas.microsoft.com/office/drawing/2014/main" id="{376F5525-BA5D-4E64-86F9-A9742CCBF423}"/>
              </a:ext>
            </a:extLst>
          </p:cNvPr>
          <p:cNvSpPr>
            <a:spLocks noGrp="1"/>
          </p:cNvSpPr>
          <p:nvPr>
            <p:ph type="sldNum" sz="quarter" idx="4"/>
          </p:nvPr>
        </p:nvSpPr>
        <p:spPr/>
        <p:txBody>
          <a:bodyPr/>
          <a:lstStyle/>
          <a:p>
            <a:fld id="{6F1FABC0-072B-4F22-8F9B-95A9D10B0206}" type="slidenum">
              <a:rPr lang="en-US" smtClean="0"/>
              <a:pPr/>
              <a:t>30</a:t>
            </a:fld>
            <a:endParaRPr lang="en-US"/>
          </a:p>
        </p:txBody>
      </p:sp>
      <p:pic>
        <p:nvPicPr>
          <p:cNvPr id="6" name="Picture 5">
            <a:extLst>
              <a:ext uri="{FF2B5EF4-FFF2-40B4-BE49-F238E27FC236}">
                <a16:creationId xmlns:a16="http://schemas.microsoft.com/office/drawing/2014/main" id="{D9820B27-5645-EE4D-ACC2-73F767932A84}"/>
              </a:ext>
            </a:extLst>
          </p:cNvPr>
          <p:cNvPicPr>
            <a:picLocks noChangeAspect="1"/>
          </p:cNvPicPr>
          <p:nvPr/>
        </p:nvPicPr>
        <p:blipFill>
          <a:blip r:embed="rId3"/>
          <a:stretch>
            <a:fillRect/>
          </a:stretch>
        </p:blipFill>
        <p:spPr>
          <a:xfrm>
            <a:off x="3646118" y="4278809"/>
            <a:ext cx="1459054" cy="1488038"/>
          </a:xfrm>
          <a:prstGeom prst="ellipse">
            <a:avLst/>
          </a:prstGeom>
          <a:ln>
            <a:solidFill>
              <a:schemeClr val="tx1"/>
            </a:solidFill>
          </a:ln>
        </p:spPr>
      </p:pic>
      <p:sp>
        <p:nvSpPr>
          <p:cNvPr id="2" name="TextBox 1">
            <a:extLst>
              <a:ext uri="{FF2B5EF4-FFF2-40B4-BE49-F238E27FC236}">
                <a16:creationId xmlns:a16="http://schemas.microsoft.com/office/drawing/2014/main" id="{E67186EA-97BF-D948-85F6-351BDD3422C2}"/>
              </a:ext>
            </a:extLst>
          </p:cNvPr>
          <p:cNvSpPr txBox="1"/>
          <p:nvPr/>
        </p:nvSpPr>
        <p:spPr>
          <a:xfrm>
            <a:off x="6271056" y="1594529"/>
            <a:ext cx="5696230" cy="4062651"/>
          </a:xfrm>
          <a:prstGeom prst="rect">
            <a:avLst/>
          </a:prstGeom>
          <a:noFill/>
        </p:spPr>
        <p:txBody>
          <a:bodyPr wrap="square" rtlCol="0">
            <a:spAutoFit/>
          </a:bodyPr>
          <a:lstStyle/>
          <a:p>
            <a:pPr marL="285750" indent="-285750">
              <a:buFont typeface="Courier New" panose="02070309020205020404" pitchFamily="49" charset="0"/>
              <a:buChar char="o"/>
            </a:pPr>
            <a:r>
              <a:rPr lang="en-US" sz="2400" b="1">
                <a:solidFill>
                  <a:srgbClr val="1A486C"/>
                </a:solidFill>
                <a:latin typeface="Tahoma" panose="020B0604030504040204" pitchFamily="34" charset="0"/>
                <a:ea typeface="Tahoma" panose="020B0604030504040204" pitchFamily="34" charset="0"/>
                <a:cs typeface="Tahoma" panose="020B0604030504040204" pitchFamily="34" charset="0"/>
              </a:rPr>
              <a:t>I-Beams were selected to hold the spars</a:t>
            </a:r>
          </a:p>
          <a:p>
            <a:endParaRPr lang="en-US" sz="2400" b="1">
              <a:solidFill>
                <a:srgbClr val="1A486C"/>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Courier New" panose="02070309020205020404" pitchFamily="49" charset="0"/>
              <a:buChar char="o"/>
            </a:pPr>
            <a:r>
              <a:rPr lang="en-US" sz="2400" b="1">
                <a:solidFill>
                  <a:srgbClr val="1A486C"/>
                </a:solidFill>
                <a:latin typeface="Tahoma" panose="020B0604030504040204" pitchFamily="34" charset="0"/>
                <a:ea typeface="Tahoma" panose="020B0604030504040204" pitchFamily="34" charset="0"/>
                <a:cs typeface="Tahoma" panose="020B0604030504040204" pitchFamily="34" charset="0"/>
              </a:rPr>
              <a:t>Reduce and resist shear stress </a:t>
            </a:r>
          </a:p>
          <a:p>
            <a:endParaRPr lang="en-US" sz="2400" b="1">
              <a:solidFill>
                <a:srgbClr val="1A486C"/>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Courier New" panose="02070309020205020404" pitchFamily="49" charset="0"/>
              <a:buChar char="o"/>
            </a:pPr>
            <a:r>
              <a:rPr lang="en-US" sz="2400" b="1">
                <a:solidFill>
                  <a:srgbClr val="1A486C"/>
                </a:solidFill>
                <a:latin typeface="Tahoma" panose="020B0604030504040204" pitchFamily="34" charset="0"/>
                <a:ea typeface="Tahoma" panose="020B0604030504040204" pitchFamily="34" charset="0"/>
                <a:cs typeface="Tahoma" panose="020B0604030504040204" pitchFamily="34" charset="0"/>
              </a:rPr>
              <a:t>Flanges act to prevent any bending or vibration that could occur during flight </a:t>
            </a:r>
          </a:p>
          <a:p>
            <a:pPr marL="285750" indent="-285750">
              <a:buFont typeface="Courier New" panose="02070309020205020404" pitchFamily="49" charset="0"/>
              <a:buChar char="o"/>
            </a:pPr>
            <a:endParaRPr lang="en-US" sz="2400" b="1">
              <a:solidFill>
                <a:srgbClr val="1A486C"/>
              </a:solidFill>
              <a:latin typeface="Tahoma" panose="020B0604030504040204" pitchFamily="34" charset="0"/>
              <a:ea typeface="Tahoma" panose="020B0604030504040204" pitchFamily="34" charset="0"/>
              <a:cs typeface="Tahoma" panose="020B0604030504040204" pitchFamily="34" charset="0"/>
            </a:endParaRPr>
          </a:p>
          <a:p>
            <a:pPr marL="285750" indent="-285750">
              <a:buFont typeface="Courier New" panose="02070309020205020404" pitchFamily="49" charset="0"/>
              <a:buChar char="o"/>
            </a:pPr>
            <a:r>
              <a:rPr lang="en-US" sz="2400" b="1">
                <a:solidFill>
                  <a:srgbClr val="1A486C"/>
                </a:solidFill>
                <a:latin typeface="Tahoma" panose="020B0604030504040204" pitchFamily="34" charset="0"/>
                <a:ea typeface="Tahoma" panose="020B0604030504040204" pitchFamily="34" charset="0"/>
                <a:cs typeface="Tahoma" panose="020B0604030504040204" pitchFamily="34" charset="0"/>
              </a:rPr>
              <a:t>Web securely hold the spars </a:t>
            </a:r>
            <a:endParaRPr lang="en-US" sz="2400"/>
          </a:p>
          <a:p>
            <a:pPr marL="285750" indent="-285750">
              <a:buFont typeface="Courier New" panose="02070309020205020404" pitchFamily="49" charset="0"/>
              <a:buChar char="o"/>
            </a:pPr>
            <a:endParaRPr lang="en-US"/>
          </a:p>
        </p:txBody>
      </p:sp>
      <p:pic>
        <p:nvPicPr>
          <p:cNvPr id="9" name="Content Placeholder 15" descr="A picture containing text, umbrella, accessory&#10;&#10;Description automatically generated">
            <a:extLst>
              <a:ext uri="{FF2B5EF4-FFF2-40B4-BE49-F238E27FC236}">
                <a16:creationId xmlns:a16="http://schemas.microsoft.com/office/drawing/2014/main" id="{699D48F1-B134-3A44-A23C-B68C2E16D3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65" y="990279"/>
            <a:ext cx="8670499" cy="3852050"/>
          </a:xfrm>
          <a:prstGeom prst="rect">
            <a:avLst/>
          </a:prstGeom>
        </p:spPr>
      </p:pic>
      <p:sp>
        <p:nvSpPr>
          <p:cNvPr id="7" name="Content Placeholder 10">
            <a:extLst>
              <a:ext uri="{FF2B5EF4-FFF2-40B4-BE49-F238E27FC236}">
                <a16:creationId xmlns:a16="http://schemas.microsoft.com/office/drawing/2014/main" id="{A83DC685-EDA2-984C-8F97-42C994E68325}"/>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a:t>Sofia Rodriguez</a:t>
            </a:r>
          </a:p>
          <a:p>
            <a:endParaRPr lang="en-US"/>
          </a:p>
        </p:txBody>
      </p:sp>
      <p:cxnSp>
        <p:nvCxnSpPr>
          <p:cNvPr id="8" name="Straight Arrow Connector 7">
            <a:extLst>
              <a:ext uri="{FF2B5EF4-FFF2-40B4-BE49-F238E27FC236}">
                <a16:creationId xmlns:a16="http://schemas.microsoft.com/office/drawing/2014/main" id="{6309A020-F222-904A-9A6D-A0975D671D10}"/>
              </a:ext>
            </a:extLst>
          </p:cNvPr>
          <p:cNvCxnSpPr>
            <a:cxnSpLocks/>
          </p:cNvCxnSpPr>
          <p:nvPr/>
        </p:nvCxnSpPr>
        <p:spPr>
          <a:xfrm flipH="1">
            <a:off x="5149851" y="3797300"/>
            <a:ext cx="1121205" cy="636808"/>
          </a:xfrm>
          <a:prstGeom prst="straightConnector1">
            <a:avLst/>
          </a:prstGeom>
          <a:ln w="57150" cap="flat" cmpd="sng" algn="ctr">
            <a:solidFill>
              <a:srgbClr val="A4D332"/>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73419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C688245-783F-4442-A5E9-A15CCB2F0357}"/>
              </a:ext>
            </a:extLst>
          </p:cNvPr>
          <p:cNvSpPr/>
          <p:nvPr/>
        </p:nvSpPr>
        <p:spPr>
          <a:xfrm rot="5400000">
            <a:off x="3834905" y="1661088"/>
            <a:ext cx="520586" cy="3055398"/>
          </a:xfrm>
          <a:prstGeom prst="rect">
            <a:avLst/>
          </a:prstGeom>
          <a:solidFill>
            <a:srgbClr val="1A48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itle 4">
            <a:extLst>
              <a:ext uri="{FF2B5EF4-FFF2-40B4-BE49-F238E27FC236}">
                <a16:creationId xmlns:a16="http://schemas.microsoft.com/office/drawing/2014/main" id="{A9612D56-EBED-452B-9ADC-7D521226607F}"/>
              </a:ext>
            </a:extLst>
          </p:cNvPr>
          <p:cNvSpPr>
            <a:spLocks noGrp="1"/>
          </p:cNvSpPr>
          <p:nvPr>
            <p:ph type="title"/>
          </p:nvPr>
        </p:nvSpPr>
        <p:spPr>
          <a:xfrm>
            <a:off x="838200" y="196890"/>
            <a:ext cx="10515600" cy="876629"/>
          </a:xfrm>
        </p:spPr>
        <p:txBody>
          <a:bodyPr>
            <a:normAutofit/>
          </a:bodyPr>
          <a:lstStyle/>
          <a:p>
            <a:pPr algn="ctr"/>
            <a:r>
              <a:rPr lang="en-US" sz="4800">
                <a:solidFill>
                  <a:srgbClr val="1D3B58"/>
                </a:solidFill>
              </a:rPr>
              <a:t>Manufacturing Wings</a:t>
            </a:r>
          </a:p>
        </p:txBody>
      </p:sp>
      <p:sp>
        <p:nvSpPr>
          <p:cNvPr id="3" name="Slide Number Placeholder 2">
            <a:extLst>
              <a:ext uri="{FF2B5EF4-FFF2-40B4-BE49-F238E27FC236}">
                <a16:creationId xmlns:a16="http://schemas.microsoft.com/office/drawing/2014/main" id="{376F5525-BA5D-4E64-86F9-A9742CCBF423}"/>
              </a:ext>
            </a:extLst>
          </p:cNvPr>
          <p:cNvSpPr>
            <a:spLocks noGrp="1"/>
          </p:cNvSpPr>
          <p:nvPr>
            <p:ph type="sldNum" sz="quarter" idx="4"/>
          </p:nvPr>
        </p:nvSpPr>
        <p:spPr/>
        <p:txBody>
          <a:bodyPr/>
          <a:lstStyle/>
          <a:p>
            <a:fld id="{6F1FABC0-072B-4F22-8F9B-95A9D10B0206}" type="slidenum">
              <a:rPr lang="en-US" smtClean="0"/>
              <a:pPr/>
              <a:t>31</a:t>
            </a:fld>
            <a:endParaRPr lang="en-US"/>
          </a:p>
        </p:txBody>
      </p:sp>
      <p:pic>
        <p:nvPicPr>
          <p:cNvPr id="4" name="Picture 5">
            <a:extLst>
              <a:ext uri="{FF2B5EF4-FFF2-40B4-BE49-F238E27FC236}">
                <a16:creationId xmlns:a16="http://schemas.microsoft.com/office/drawing/2014/main" id="{D3783156-2C0A-4984-95FA-89EA26A45CB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979" b="98498" l="8405" r="93590">
                        <a14:foregroundMark x1="58832" y1="13063" x2="40883" y2="2853"/>
                        <a14:foregroundMark x1="40883" y1="2853" x2="19088" y2="9535"/>
                        <a14:foregroundMark x1="19088" y1="9535" x2="16239" y2="21096"/>
                        <a14:foregroundMark x1="16239" y1="21096" x2="28632" y2="23498"/>
                        <a14:foregroundMark x1="54986" y1="5105" x2="27635" y2="4204"/>
                        <a14:foregroundMark x1="27635" y1="4204" x2="23219" y2="4730"/>
                        <a14:foregroundMark x1="82194" y1="90841" x2="12251" y2="94369"/>
                        <a14:foregroundMark x1="8405" y1="97147" x2="13105" y2="97147"/>
                        <a14:foregroundMark x1="93732" y1="69670" x2="90741" y2="73874"/>
                        <a14:foregroundMark x1="86752" y1="73198" x2="67379" y2="75225"/>
                        <a14:foregroundMark x1="86752" y1="73498" x2="86752" y2="73498"/>
                        <a14:foregroundMark x1="88319" y1="74174" x2="82194" y2="73874"/>
                        <a14:foregroundMark x1="10114" y1="46171" x2="14387" y2="32357"/>
                        <a14:foregroundMark x1="13390" y1="31832" x2="12251" y2="33258"/>
                        <a14:foregroundMark x1="76005" y1="92943" x2="73077" y2="93093"/>
                        <a14:foregroundMark x1="78052" y1="92837" x2="77264" y2="92878"/>
                        <a14:foregroundMark x1="75875" y1="92863" x2="59832" y2="94296"/>
                        <a14:foregroundMark x1="77867" y1="92684" x2="77066" y2="92756"/>
                        <a14:foregroundMark x1="85897" y1="91967" x2="79667" y2="92524"/>
                        <a14:foregroundMark x1="25744" y1="97414" x2="11681" y2="98498"/>
                        <a14:foregroundMark x1="76870" y1="93474" x2="59249" y2="94832"/>
                        <a14:foregroundMark x1="78655" y1="93337" x2="78082" y2="93381"/>
                        <a14:foregroundMark x1="83761" y1="92943" x2="80480" y2="93196"/>
                        <a14:foregroundMark x1="77227" y1="93693" x2="57985" y2="95992"/>
                        <a14:foregroundMark x1="78851" y1="93498" x2="78369" y2="93556"/>
                        <a14:foregroundMark x1="84758" y1="92793" x2="80594" y2="93290"/>
                        <a14:foregroundMark x1="27999" y1="97122" x2="10684" y2="97222"/>
                        <a14:foregroundMark x1="84188" y1="92492" x2="75071" y2="93393"/>
                        <a14:backgroundMark x1="3704" y1="96772" x2="4558" y2="92643"/>
                        <a14:backgroundMark x1="9259" y1="34309" x2="9972" y2="31156"/>
                        <a14:backgroundMark x1="10684" y1="34309" x2="10684" y2="32930"/>
                        <a14:backgroundMark x1="86040" y1="92072" x2="86040" y2="75096"/>
                        <a14:backgroundMark x1="6125" y1="97147" x2="7692" y2="96772"/>
                        <a14:backgroundMark x1="7692" y1="40841" x2="10684" y2="32883"/>
                        <a14:backgroundMark x1="10684" y1="36036" x2="10684" y2="32930"/>
                        <a14:backgroundMark x1="13818" y1="32883" x2="9259" y2="32883"/>
                        <a14:backgroundMark x1="50997" y1="97147" x2="29915" y2="99099"/>
                        <a14:backgroundMark x1="24644" y1="98423" x2="58689" y2="95345"/>
                        <a14:backgroundMark x1="90171" y1="94520" x2="70655" y2="99024"/>
                      </a14:backgroundRemoval>
                    </a14:imgEffect>
                  </a14:imgLayer>
                </a14:imgProps>
              </a:ext>
            </a:extLst>
          </a:blip>
          <a:srcRect l="8611"/>
          <a:stretch/>
        </p:blipFill>
        <p:spPr>
          <a:xfrm rot="16200000">
            <a:off x="6127613" y="2065659"/>
            <a:ext cx="1682496" cy="4114800"/>
          </a:xfrm>
          <a:prstGeom prst="rect">
            <a:avLst/>
          </a:prstGeom>
        </p:spPr>
      </p:pic>
      <p:pic>
        <p:nvPicPr>
          <p:cNvPr id="6" name="Picture 6">
            <a:extLst>
              <a:ext uri="{FF2B5EF4-FFF2-40B4-BE49-F238E27FC236}">
                <a16:creationId xmlns:a16="http://schemas.microsoft.com/office/drawing/2014/main" id="{B4C86BFC-D180-4490-B2E9-8D61C048E69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85" b="99111" l="9964" r="89674">
                        <a14:foregroundMark x1="85870" y1="94667" x2="87862" y2="58593"/>
                        <a14:foregroundMark x1="87862" y1="58593" x2="26087" y2="51481"/>
                        <a14:foregroundMark x1="26087" y1="51481" x2="18116" y2="67259"/>
                        <a14:foregroundMark x1="18116" y1="67259" x2="26993" y2="91037"/>
                        <a14:foregroundMark x1="26993" y1="91037" x2="69022" y2="95111"/>
                        <a14:foregroundMark x1="69022" y1="95111" x2="83333" y2="94370"/>
                        <a14:foregroundMark x1="70652" y1="79778" x2="70652" y2="79778"/>
                        <a14:foregroundMark x1="84239" y1="19333" x2="84239" y2="7481"/>
                        <a14:foregroundMark x1="84239" y1="7481" x2="58152" y2="1778"/>
                        <a14:foregroundMark x1="58152" y1="1778" x2="31522" y2="6519"/>
                        <a14:foregroundMark x1="31522" y1="6519" x2="44928" y2="17259"/>
                        <a14:foregroundMark x1="44928" y1="17259" x2="79529" y2="19630"/>
                        <a14:foregroundMark x1="79529" y1="19630" x2="83333" y2="20741"/>
                        <a14:foregroundMark x1="74094" y1="1259" x2="75725" y2="2667"/>
                        <a14:foregroundMark x1="75725" y1="97481" x2="15942" y2="98889"/>
                        <a14:foregroundMark x1="15942" y1="98889" x2="43116" y2="95407"/>
                        <a14:foregroundMark x1="43116" y1="95407" x2="71014" y2="97778"/>
                        <a14:foregroundMark x1="71014" y1="97778" x2="42391" y2="99111"/>
                        <a14:foregroundMark x1="42391" y1="99111" x2="24819" y2="94000"/>
                      </a14:backgroundRemoval>
                    </a14:imgEffect>
                  </a14:imgLayer>
                </a14:imgProps>
              </a:ext>
            </a:extLst>
          </a:blip>
          <a:stretch>
            <a:fillRect/>
          </a:stretch>
        </p:blipFill>
        <p:spPr>
          <a:xfrm rot="16200000">
            <a:off x="2593800" y="-87270"/>
            <a:ext cx="1682496" cy="4114800"/>
          </a:xfrm>
          <a:prstGeom prst="rect">
            <a:avLst/>
          </a:prstGeom>
        </p:spPr>
      </p:pic>
      <p:sp>
        <p:nvSpPr>
          <p:cNvPr id="7" name="TextBox 6">
            <a:extLst>
              <a:ext uri="{FF2B5EF4-FFF2-40B4-BE49-F238E27FC236}">
                <a16:creationId xmlns:a16="http://schemas.microsoft.com/office/drawing/2014/main" id="{D79ED686-38C3-FD4D-8101-2679C57E96F5}"/>
              </a:ext>
            </a:extLst>
          </p:cNvPr>
          <p:cNvSpPr txBox="1"/>
          <p:nvPr/>
        </p:nvSpPr>
        <p:spPr>
          <a:xfrm>
            <a:off x="2628418" y="3004121"/>
            <a:ext cx="2933560" cy="369332"/>
          </a:xfrm>
          <a:prstGeom prst="rect">
            <a:avLst/>
          </a:prstGeom>
          <a:noFill/>
        </p:spPr>
        <p:txBody>
          <a:bodyPr wrap="none" lIns="91440" tIns="45720" rIns="91440" bIns="45720" rtlCol="0" anchor="t">
            <a:spAutoFit/>
          </a:bodyPr>
          <a:lstStyle/>
          <a:p>
            <a:r>
              <a:rPr lang="en-US">
                <a:solidFill>
                  <a:schemeClr val="bg1"/>
                </a:solidFill>
              </a:rPr>
              <a:t>Figure 1: Top View of Wing</a:t>
            </a:r>
          </a:p>
        </p:txBody>
      </p:sp>
      <p:cxnSp>
        <p:nvCxnSpPr>
          <p:cNvPr id="10" name="Straight Arrow Connector 9">
            <a:extLst>
              <a:ext uri="{FF2B5EF4-FFF2-40B4-BE49-F238E27FC236}">
                <a16:creationId xmlns:a16="http://schemas.microsoft.com/office/drawing/2014/main" id="{CC4F5239-CEE9-C442-9657-B227D4061DDE}"/>
              </a:ext>
            </a:extLst>
          </p:cNvPr>
          <p:cNvCxnSpPr>
            <a:cxnSpLocks/>
          </p:cNvCxnSpPr>
          <p:nvPr/>
        </p:nvCxnSpPr>
        <p:spPr>
          <a:xfrm flipH="1">
            <a:off x="8178917" y="2811378"/>
            <a:ext cx="1839483" cy="479751"/>
          </a:xfrm>
          <a:prstGeom prst="straightConnector1">
            <a:avLst/>
          </a:prstGeom>
          <a:ln w="57150" cap="flat" cmpd="sng" algn="ctr">
            <a:solidFill>
              <a:srgbClr val="A4D332"/>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5" name="Arc 14">
            <a:extLst>
              <a:ext uri="{FF2B5EF4-FFF2-40B4-BE49-F238E27FC236}">
                <a16:creationId xmlns:a16="http://schemas.microsoft.com/office/drawing/2014/main" id="{6637E94D-76B0-2C41-9D79-D5A9FF5FF874}"/>
              </a:ext>
            </a:extLst>
          </p:cNvPr>
          <p:cNvSpPr/>
          <p:nvPr/>
        </p:nvSpPr>
        <p:spPr>
          <a:xfrm rot="13019478" flipH="1">
            <a:off x="2116378" y="1428331"/>
            <a:ext cx="446641" cy="1937009"/>
          </a:xfrm>
          <a:prstGeom prst="arc">
            <a:avLst>
              <a:gd name="adj1" fmla="val 16200000"/>
              <a:gd name="adj2" fmla="val 200348"/>
            </a:avLst>
          </a:prstGeom>
          <a:ln w="57150" cap="flat" cmpd="sng" algn="ctr">
            <a:solidFill>
              <a:srgbClr val="A4D332"/>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17" name="Rectangle 16">
            <a:extLst>
              <a:ext uri="{FF2B5EF4-FFF2-40B4-BE49-F238E27FC236}">
                <a16:creationId xmlns:a16="http://schemas.microsoft.com/office/drawing/2014/main" id="{28958CF5-8ACF-E445-9B85-0F1CD6852BDF}"/>
              </a:ext>
            </a:extLst>
          </p:cNvPr>
          <p:cNvSpPr/>
          <p:nvPr/>
        </p:nvSpPr>
        <p:spPr>
          <a:xfrm rot="5400000">
            <a:off x="6775415" y="4012652"/>
            <a:ext cx="520586" cy="2909191"/>
          </a:xfrm>
          <a:prstGeom prst="rect">
            <a:avLst/>
          </a:prstGeom>
          <a:solidFill>
            <a:srgbClr val="1A48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TextBox 17">
            <a:extLst>
              <a:ext uri="{FF2B5EF4-FFF2-40B4-BE49-F238E27FC236}">
                <a16:creationId xmlns:a16="http://schemas.microsoft.com/office/drawing/2014/main" id="{3845930F-6250-6049-8342-083F8B1E26A7}"/>
              </a:ext>
            </a:extLst>
          </p:cNvPr>
          <p:cNvSpPr txBox="1"/>
          <p:nvPr/>
        </p:nvSpPr>
        <p:spPr>
          <a:xfrm>
            <a:off x="5654464" y="5267192"/>
            <a:ext cx="2835839" cy="400110"/>
          </a:xfrm>
          <a:prstGeom prst="rect">
            <a:avLst/>
          </a:prstGeom>
          <a:noFill/>
        </p:spPr>
        <p:txBody>
          <a:bodyPr wrap="square" lIns="91440" tIns="45720" rIns="91440" bIns="45720" rtlCol="0" anchor="t">
            <a:spAutoFit/>
          </a:bodyPr>
          <a:lstStyle/>
          <a:p>
            <a:r>
              <a:rPr lang="en-US" sz="2000">
                <a:solidFill>
                  <a:schemeClr val="bg1"/>
                </a:solidFill>
              </a:rPr>
              <a:t>Figure 2: Bottom View</a:t>
            </a:r>
          </a:p>
        </p:txBody>
      </p:sp>
      <p:sp>
        <p:nvSpPr>
          <p:cNvPr id="20" name="Arc 19">
            <a:extLst>
              <a:ext uri="{FF2B5EF4-FFF2-40B4-BE49-F238E27FC236}">
                <a16:creationId xmlns:a16="http://schemas.microsoft.com/office/drawing/2014/main" id="{B15A99E7-CEAA-614C-A78B-B53AB50C436F}"/>
              </a:ext>
            </a:extLst>
          </p:cNvPr>
          <p:cNvSpPr/>
          <p:nvPr/>
        </p:nvSpPr>
        <p:spPr>
          <a:xfrm rot="12844538" flipH="1">
            <a:off x="4419611" y="2415494"/>
            <a:ext cx="1962563" cy="2975882"/>
          </a:xfrm>
          <a:prstGeom prst="arc">
            <a:avLst/>
          </a:prstGeom>
          <a:ln w="57150" cap="flat" cmpd="sng" algn="ctr">
            <a:solidFill>
              <a:srgbClr val="A4D332"/>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21" name="Content Placeholder 10">
            <a:extLst>
              <a:ext uri="{FF2B5EF4-FFF2-40B4-BE49-F238E27FC236}">
                <a16:creationId xmlns:a16="http://schemas.microsoft.com/office/drawing/2014/main" id="{4DBA1935-8D2A-9244-8428-62A8B36D0CBB}"/>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a:t>Sofia Rodriguez</a:t>
            </a:r>
          </a:p>
          <a:p>
            <a:endParaRPr lang="en-US"/>
          </a:p>
        </p:txBody>
      </p:sp>
      <p:sp>
        <p:nvSpPr>
          <p:cNvPr id="2" name="Rectangle 1">
            <a:extLst>
              <a:ext uri="{FF2B5EF4-FFF2-40B4-BE49-F238E27FC236}">
                <a16:creationId xmlns:a16="http://schemas.microsoft.com/office/drawing/2014/main" id="{FE0EFC70-4363-EE41-B559-38D4D07BB420}"/>
              </a:ext>
            </a:extLst>
          </p:cNvPr>
          <p:cNvSpPr/>
          <p:nvPr/>
        </p:nvSpPr>
        <p:spPr>
          <a:xfrm>
            <a:off x="585866" y="3257105"/>
            <a:ext cx="1981633" cy="646331"/>
          </a:xfrm>
          <a:prstGeom prst="rect">
            <a:avLst/>
          </a:prstGeom>
        </p:spPr>
        <p:txBody>
          <a:bodyPr wrap="none">
            <a:spAutoFit/>
          </a:bodyPr>
          <a:lstStyle/>
          <a:p>
            <a:pPr algn="ctr"/>
            <a:r>
              <a:rPr lang="en-US" b="1">
                <a:solidFill>
                  <a:srgbClr val="1A486C"/>
                </a:solidFill>
                <a:latin typeface="Tahoma" panose="020B0604030504040204" pitchFamily="34" charset="0"/>
                <a:ea typeface="Tahoma" panose="020B0604030504040204" pitchFamily="34" charset="0"/>
                <a:cs typeface="Tahoma" panose="020B0604030504040204" pitchFamily="34" charset="0"/>
              </a:rPr>
              <a:t>Aileron </a:t>
            </a:r>
          </a:p>
          <a:p>
            <a:pPr algn="ctr"/>
            <a:r>
              <a:rPr lang="en-US" b="1">
                <a:solidFill>
                  <a:srgbClr val="1A486C"/>
                </a:solidFill>
                <a:latin typeface="Tahoma" panose="020B0604030504040204" pitchFamily="34" charset="0"/>
                <a:ea typeface="Tahoma" panose="020B0604030504040204" pitchFamily="34" charset="0"/>
                <a:cs typeface="Tahoma" panose="020B0604030504040204" pitchFamily="34" charset="0"/>
              </a:rPr>
              <a:t>Control Surface</a:t>
            </a:r>
            <a:endParaRPr lang="en-US"/>
          </a:p>
        </p:txBody>
      </p:sp>
      <p:sp>
        <p:nvSpPr>
          <p:cNvPr id="8" name="Rectangle 7">
            <a:extLst>
              <a:ext uri="{FF2B5EF4-FFF2-40B4-BE49-F238E27FC236}">
                <a16:creationId xmlns:a16="http://schemas.microsoft.com/office/drawing/2014/main" id="{2C209E7D-5A28-2F44-9FFC-7D40C43760FF}"/>
              </a:ext>
            </a:extLst>
          </p:cNvPr>
          <p:cNvSpPr/>
          <p:nvPr/>
        </p:nvSpPr>
        <p:spPr>
          <a:xfrm>
            <a:off x="9982244" y="2544617"/>
            <a:ext cx="2075644" cy="369332"/>
          </a:xfrm>
          <a:prstGeom prst="rect">
            <a:avLst/>
          </a:prstGeom>
        </p:spPr>
        <p:txBody>
          <a:bodyPr wrap="square">
            <a:spAutoFit/>
          </a:bodyPr>
          <a:lstStyle/>
          <a:p>
            <a:pPr algn="ctr"/>
            <a:r>
              <a:rPr lang="en-US" b="1">
                <a:solidFill>
                  <a:srgbClr val="1A486C"/>
                </a:solidFill>
                <a:latin typeface="Tahoma" panose="020B0604030504040204" pitchFamily="34" charset="0"/>
                <a:ea typeface="Tahoma" panose="020B0604030504040204" pitchFamily="34" charset="0"/>
                <a:cs typeface="Tahoma" panose="020B0604030504040204" pitchFamily="34" charset="0"/>
              </a:rPr>
              <a:t>Landing Gear</a:t>
            </a:r>
            <a:endParaRPr lang="en-US"/>
          </a:p>
        </p:txBody>
      </p:sp>
      <p:sp>
        <p:nvSpPr>
          <p:cNvPr id="24" name="Rectangle 23">
            <a:extLst>
              <a:ext uri="{FF2B5EF4-FFF2-40B4-BE49-F238E27FC236}">
                <a16:creationId xmlns:a16="http://schemas.microsoft.com/office/drawing/2014/main" id="{5C14E52A-99B9-BA4D-9333-BECEC7CC4928}"/>
              </a:ext>
            </a:extLst>
          </p:cNvPr>
          <p:cNvSpPr/>
          <p:nvPr/>
        </p:nvSpPr>
        <p:spPr>
          <a:xfrm>
            <a:off x="3360018" y="4641141"/>
            <a:ext cx="1132041" cy="1200329"/>
          </a:xfrm>
          <a:prstGeom prst="rect">
            <a:avLst/>
          </a:prstGeom>
        </p:spPr>
        <p:txBody>
          <a:bodyPr wrap="none">
            <a:spAutoFit/>
          </a:bodyPr>
          <a:lstStyle/>
          <a:p>
            <a:pPr algn="ctr"/>
            <a:r>
              <a:rPr lang="en-US" b="1">
                <a:solidFill>
                  <a:srgbClr val="1A486C"/>
                </a:solidFill>
                <a:latin typeface="Tahoma" panose="020B0604030504040204" pitchFamily="34" charset="0"/>
                <a:ea typeface="Tahoma" panose="020B0604030504040204" pitchFamily="34" charset="0"/>
                <a:cs typeface="Tahoma" panose="020B0604030504040204" pitchFamily="34" charset="0"/>
              </a:rPr>
              <a:t>Servo </a:t>
            </a:r>
          </a:p>
          <a:p>
            <a:pPr algn="ctr"/>
            <a:r>
              <a:rPr lang="en-US" b="1">
                <a:solidFill>
                  <a:srgbClr val="1A486C"/>
                </a:solidFill>
                <a:latin typeface="Tahoma" panose="020B0604030504040204" pitchFamily="34" charset="0"/>
                <a:ea typeface="Tahoma" panose="020B0604030504040204" pitchFamily="34" charset="0"/>
                <a:cs typeface="Tahoma" panose="020B0604030504040204" pitchFamily="34" charset="0"/>
              </a:rPr>
              <a:t>Housing</a:t>
            </a:r>
          </a:p>
          <a:p>
            <a:pPr algn="ctr"/>
            <a:r>
              <a:rPr lang="en-US" b="1">
                <a:solidFill>
                  <a:srgbClr val="1A486C"/>
                </a:solidFill>
                <a:latin typeface="Tahoma" panose="020B0604030504040204" pitchFamily="34" charset="0"/>
                <a:ea typeface="Tahoma" panose="020B0604030504040204" pitchFamily="34" charset="0"/>
                <a:cs typeface="Tahoma" panose="020B0604030504040204" pitchFamily="34" charset="0"/>
              </a:rPr>
              <a:t>and </a:t>
            </a:r>
          </a:p>
          <a:p>
            <a:pPr algn="ctr"/>
            <a:r>
              <a:rPr lang="en-US" b="1">
                <a:solidFill>
                  <a:srgbClr val="1A486C"/>
                </a:solidFill>
                <a:latin typeface="Tahoma" panose="020B0604030504040204" pitchFamily="34" charset="0"/>
                <a:ea typeface="Tahoma" panose="020B0604030504040204" pitchFamily="34" charset="0"/>
                <a:cs typeface="Tahoma" panose="020B0604030504040204" pitchFamily="34" charset="0"/>
              </a:rPr>
              <a:t>Linkage</a:t>
            </a:r>
            <a:endParaRPr lang="en-US"/>
          </a:p>
        </p:txBody>
      </p:sp>
    </p:spTree>
    <p:extLst>
      <p:ext uri="{BB962C8B-B14F-4D97-AF65-F5344CB8AC3E}">
        <p14:creationId xmlns:p14="http://schemas.microsoft.com/office/powerpoint/2010/main" val="1055079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p:tgtEl>
                                          <p:spTgt spid="24"/>
                                        </p:tgtEl>
                                        <p:attrNameLst>
                                          <p:attrName>ppt_y</p:attrName>
                                        </p:attrNameLst>
                                      </p:cBhvr>
                                      <p:tavLst>
                                        <p:tav tm="0">
                                          <p:val>
                                            <p:strVal val="#ppt_y+#ppt_h*1.125000"/>
                                          </p:val>
                                        </p:tav>
                                        <p:tav tm="100000">
                                          <p:val>
                                            <p:strVal val="#ppt_y"/>
                                          </p:val>
                                        </p:tav>
                                      </p:tavLst>
                                    </p:anim>
                                    <p:animEffect transition="in" filter="wipe(up)">
                                      <p:cBhvr>
                                        <p:cTn id="16" dur="500"/>
                                        <p:tgtEl>
                                          <p:spTgt spid="24"/>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p:tgtEl>
                                          <p:spTgt spid="20"/>
                                        </p:tgtEl>
                                        <p:attrNameLst>
                                          <p:attrName>ppt_y</p:attrName>
                                        </p:attrNameLst>
                                      </p:cBhvr>
                                      <p:tavLst>
                                        <p:tav tm="0">
                                          <p:val>
                                            <p:strVal val="#ppt_y+#ppt_h*1.125000"/>
                                          </p:val>
                                        </p:tav>
                                        <p:tav tm="100000">
                                          <p:val>
                                            <p:strVal val="#ppt_y"/>
                                          </p:val>
                                        </p:tav>
                                      </p:tavLst>
                                    </p:anim>
                                    <p:animEffect transition="in" filter="wipe(up)">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p:tgtEl>
                                          <p:spTgt spid="10"/>
                                        </p:tgtEl>
                                        <p:attrNameLst>
                                          <p:attrName>ppt_y</p:attrName>
                                        </p:attrNameLst>
                                      </p:cBhvr>
                                      <p:tavLst>
                                        <p:tav tm="0">
                                          <p:val>
                                            <p:strVal val="#ppt_y+#ppt_h*1.125000"/>
                                          </p:val>
                                        </p:tav>
                                        <p:tav tm="100000">
                                          <p:val>
                                            <p:strVal val="#ppt_y"/>
                                          </p:val>
                                        </p:tav>
                                      </p:tavLst>
                                    </p:anim>
                                    <p:animEffect transition="in" filter="wipe(up)">
                                      <p:cBhvr>
                                        <p:cTn id="26" dur="500"/>
                                        <p:tgtEl>
                                          <p:spTgt spid="10"/>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p:tgtEl>
                                          <p:spTgt spid="8"/>
                                        </p:tgtEl>
                                        <p:attrNameLst>
                                          <p:attrName>ppt_y</p:attrName>
                                        </p:attrNameLst>
                                      </p:cBhvr>
                                      <p:tavLst>
                                        <p:tav tm="0">
                                          <p:val>
                                            <p:strVal val="#ppt_y+#ppt_h*1.125000"/>
                                          </p:val>
                                        </p:tav>
                                        <p:tav tm="100000">
                                          <p:val>
                                            <p:strVal val="#ppt_y"/>
                                          </p:val>
                                        </p:tav>
                                      </p:tavLst>
                                    </p:anim>
                                    <p:animEffect transition="in" filter="wipe(up)">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animBg="1"/>
      <p:bldP spid="2" grpId="0"/>
      <p:bldP spid="8" grpId="0"/>
      <p:bldP spid="2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612D56-EBED-452B-9ADC-7D521226607F}"/>
              </a:ext>
            </a:extLst>
          </p:cNvPr>
          <p:cNvSpPr>
            <a:spLocks noGrp="1"/>
          </p:cNvSpPr>
          <p:nvPr>
            <p:ph type="title"/>
          </p:nvPr>
        </p:nvSpPr>
        <p:spPr>
          <a:xfrm>
            <a:off x="838200" y="196890"/>
            <a:ext cx="10515600" cy="876629"/>
          </a:xfrm>
        </p:spPr>
        <p:txBody>
          <a:bodyPr>
            <a:normAutofit/>
          </a:bodyPr>
          <a:lstStyle/>
          <a:p>
            <a:pPr algn="ctr"/>
            <a:r>
              <a:rPr lang="en-US" sz="4800">
                <a:solidFill>
                  <a:srgbClr val="1D3B58"/>
                </a:solidFill>
              </a:rPr>
              <a:t>Tail</a:t>
            </a:r>
          </a:p>
        </p:txBody>
      </p:sp>
      <p:sp>
        <p:nvSpPr>
          <p:cNvPr id="3" name="Slide Number Placeholder 2">
            <a:extLst>
              <a:ext uri="{FF2B5EF4-FFF2-40B4-BE49-F238E27FC236}">
                <a16:creationId xmlns:a16="http://schemas.microsoft.com/office/drawing/2014/main" id="{376F5525-BA5D-4E64-86F9-A9742CCBF423}"/>
              </a:ext>
            </a:extLst>
          </p:cNvPr>
          <p:cNvSpPr>
            <a:spLocks noGrp="1"/>
          </p:cNvSpPr>
          <p:nvPr>
            <p:ph type="sldNum" sz="quarter" idx="4"/>
          </p:nvPr>
        </p:nvSpPr>
        <p:spPr/>
        <p:txBody>
          <a:bodyPr/>
          <a:lstStyle/>
          <a:p>
            <a:fld id="{6F1FABC0-072B-4F22-8F9B-95A9D10B0206}" type="slidenum">
              <a:rPr lang="en-US" smtClean="0"/>
              <a:pPr/>
              <a:t>32</a:t>
            </a:fld>
            <a:endParaRPr lang="en-US"/>
          </a:p>
        </p:txBody>
      </p:sp>
      <p:sp>
        <p:nvSpPr>
          <p:cNvPr id="11" name="Content Placeholder 10">
            <a:extLst>
              <a:ext uri="{FF2B5EF4-FFF2-40B4-BE49-F238E27FC236}">
                <a16:creationId xmlns:a16="http://schemas.microsoft.com/office/drawing/2014/main" id="{14AE9CE2-37DF-E94D-A08E-FC08A40FDEB6}"/>
              </a:ext>
            </a:extLst>
          </p:cNvPr>
          <p:cNvSpPr>
            <a:spLocks noGrp="1"/>
          </p:cNvSpPr>
          <p:nvPr>
            <p:ph sz="quarter" idx="11"/>
          </p:nvPr>
        </p:nvSpPr>
        <p:spPr/>
        <p:txBody>
          <a:bodyPr/>
          <a:lstStyle/>
          <a:p>
            <a:pPr algn="r"/>
            <a:r>
              <a:rPr lang="en-US"/>
              <a:t>Tristan Wahl</a:t>
            </a:r>
          </a:p>
        </p:txBody>
      </p:sp>
      <p:sp>
        <p:nvSpPr>
          <p:cNvPr id="2" name="TextBox 1">
            <a:extLst>
              <a:ext uri="{FF2B5EF4-FFF2-40B4-BE49-F238E27FC236}">
                <a16:creationId xmlns:a16="http://schemas.microsoft.com/office/drawing/2014/main" id="{70900FF0-A239-445D-B16A-C562D685F27D}"/>
              </a:ext>
            </a:extLst>
          </p:cNvPr>
          <p:cNvSpPr txBox="1"/>
          <p:nvPr/>
        </p:nvSpPr>
        <p:spPr>
          <a:xfrm>
            <a:off x="490455" y="1261124"/>
            <a:ext cx="616913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Arial"/>
              </a:rPr>
              <a:t>Primary job of tail is to add stability to aircraft</a:t>
            </a:r>
          </a:p>
          <a:p>
            <a:endParaRPr lang="en-US" sz="2400">
              <a:cs typeface="Arial"/>
            </a:endParaRPr>
          </a:p>
          <a:p>
            <a:pPr marL="800100" lvl="1" indent="-342900">
              <a:buFont typeface="Courier New"/>
              <a:buChar char="o"/>
            </a:pPr>
            <a:r>
              <a:rPr lang="en-US" sz="2400">
                <a:cs typeface="Arial"/>
              </a:rPr>
              <a:t>Compared with a T-tail and cruciform, the conventional tail was the simplest solution for achieving both structural and aerodynamic needs</a:t>
            </a:r>
          </a:p>
          <a:p>
            <a:pPr marL="800100" lvl="1" indent="-342900">
              <a:buFont typeface="Arial"/>
              <a:buChar char="•"/>
            </a:pPr>
            <a:endParaRPr lang="en-US" sz="2400">
              <a:cs typeface="Arial"/>
            </a:endParaRPr>
          </a:p>
          <a:p>
            <a:pPr marL="800100" lvl="1" indent="-342900">
              <a:buFont typeface="Courier New"/>
              <a:buChar char="o"/>
            </a:pPr>
            <a:r>
              <a:rPr lang="en-US" sz="2400">
                <a:cs typeface="Arial"/>
              </a:rPr>
              <a:t>Knowing the span and planform area of the main wing, the areas of both vertical and horizontal sections could be calculated</a:t>
            </a:r>
            <a:endParaRPr lang="en-US">
              <a:cs typeface="Arial" panose="020B0604020202020204"/>
            </a:endParaRPr>
          </a:p>
        </p:txBody>
      </p:sp>
      <p:grpSp>
        <p:nvGrpSpPr>
          <p:cNvPr id="8" name="Group 7">
            <a:extLst>
              <a:ext uri="{FF2B5EF4-FFF2-40B4-BE49-F238E27FC236}">
                <a16:creationId xmlns:a16="http://schemas.microsoft.com/office/drawing/2014/main" id="{4F72D4BB-73C3-1F49-A475-AD0735ACEAA2}"/>
              </a:ext>
            </a:extLst>
          </p:cNvPr>
          <p:cNvGrpSpPr/>
          <p:nvPr/>
        </p:nvGrpSpPr>
        <p:grpSpPr>
          <a:xfrm>
            <a:off x="7622632" y="4462133"/>
            <a:ext cx="4190480" cy="707886"/>
            <a:chOff x="789442" y="5423560"/>
            <a:chExt cx="2794060" cy="707886"/>
          </a:xfrm>
        </p:grpSpPr>
        <p:sp>
          <p:nvSpPr>
            <p:cNvPr id="9" name="Freeform 6">
              <a:extLst>
                <a:ext uri="{FF2B5EF4-FFF2-40B4-BE49-F238E27FC236}">
                  <a16:creationId xmlns:a16="http://schemas.microsoft.com/office/drawing/2014/main" id="{84AE118C-D486-6048-A29B-CA12E4A500D1}"/>
                </a:ext>
              </a:extLst>
            </p:cNvPr>
            <p:cNvSpPr/>
            <p:nvPr/>
          </p:nvSpPr>
          <p:spPr>
            <a:xfrm>
              <a:off x="789442" y="5425565"/>
              <a:ext cx="2794060" cy="693834"/>
            </a:xfrm>
            <a:custGeom>
              <a:avLst/>
              <a:gdLst/>
              <a:ahLst/>
              <a:cxnLst/>
              <a:rect l="l" t="t" r="r" b="b"/>
              <a:pathLst>
                <a:path w="5142537" h="1013934">
                  <a:moveTo>
                    <a:pt x="0" y="0"/>
                  </a:moveTo>
                  <a:lnTo>
                    <a:pt x="5142537" y="0"/>
                  </a:lnTo>
                  <a:lnTo>
                    <a:pt x="5142537" y="1013934"/>
                  </a:lnTo>
                  <a:lnTo>
                    <a:pt x="0" y="1013934"/>
                  </a:lnTo>
                  <a:close/>
                </a:path>
              </a:pathLst>
            </a:custGeom>
            <a:solidFill>
              <a:srgbClr val="1A486C"/>
            </a:solidFill>
          </p:spPr>
          <p:txBody>
            <a:bodyPr/>
            <a:lstStyle/>
            <a:p>
              <a:pPr algn="ctr"/>
              <a:endParaRPr lang="en-US" sz="2800">
                <a:solidFill>
                  <a:schemeClr val="bg1"/>
                </a:solidFill>
              </a:endParaRPr>
            </a:p>
          </p:txBody>
        </p:sp>
        <p:sp>
          <p:nvSpPr>
            <p:cNvPr id="10" name="TextBox 9">
              <a:extLst>
                <a:ext uri="{FF2B5EF4-FFF2-40B4-BE49-F238E27FC236}">
                  <a16:creationId xmlns:a16="http://schemas.microsoft.com/office/drawing/2014/main" id="{204313D2-1236-7A4E-83B0-59C4793C177E}"/>
                </a:ext>
              </a:extLst>
            </p:cNvPr>
            <p:cNvSpPr txBox="1"/>
            <p:nvPr/>
          </p:nvSpPr>
          <p:spPr>
            <a:xfrm>
              <a:off x="936170" y="5423560"/>
              <a:ext cx="2500604" cy="707886"/>
            </a:xfrm>
            <a:prstGeom prst="rect">
              <a:avLst/>
            </a:prstGeom>
            <a:noFill/>
          </p:spPr>
          <p:txBody>
            <a:bodyPr wrap="square" lIns="91440" tIns="45720" rIns="91440" bIns="45720" rtlCol="0" anchor="t">
              <a:spAutoFit/>
            </a:bodyPr>
            <a:lstStyle/>
            <a:p>
              <a:pPr algn="ctr"/>
              <a:r>
                <a:rPr lang="en-US" sz="2000" dirty="0">
                  <a:solidFill>
                    <a:schemeClr val="bg1"/>
                  </a:solidFill>
                  <a:cs typeface="Arial"/>
                </a:rPr>
                <a:t>Figure 3: T-tail, Cruciform and conventional tail setups</a:t>
              </a:r>
            </a:p>
          </p:txBody>
        </p:sp>
      </p:grpSp>
      <p:grpSp>
        <p:nvGrpSpPr>
          <p:cNvPr id="16" name="Group 15">
            <a:extLst>
              <a:ext uri="{FF2B5EF4-FFF2-40B4-BE49-F238E27FC236}">
                <a16:creationId xmlns:a16="http://schemas.microsoft.com/office/drawing/2014/main" id="{F06BDDA8-613E-6812-64B3-C44D7CF3C3B6}"/>
              </a:ext>
            </a:extLst>
          </p:cNvPr>
          <p:cNvGrpSpPr/>
          <p:nvPr/>
        </p:nvGrpSpPr>
        <p:grpSpPr>
          <a:xfrm>
            <a:off x="7470775" y="938863"/>
            <a:ext cx="4100513" cy="3333125"/>
            <a:chOff x="7454900" y="1716738"/>
            <a:chExt cx="4100513" cy="3333125"/>
          </a:xfrm>
        </p:grpSpPr>
        <p:pic>
          <p:nvPicPr>
            <p:cNvPr id="6" name="Picture 6" descr="Shape, polygon&#10;&#10;Description automatically generated">
              <a:extLst>
                <a:ext uri="{FF2B5EF4-FFF2-40B4-BE49-F238E27FC236}">
                  <a16:creationId xmlns:a16="http://schemas.microsoft.com/office/drawing/2014/main" id="{684F7F36-AF0D-A507-72AA-B0357BBB3D05}"/>
                </a:ext>
              </a:extLst>
            </p:cNvPr>
            <p:cNvPicPr>
              <a:picLocks noChangeAspect="1"/>
            </p:cNvPicPr>
            <p:nvPr/>
          </p:nvPicPr>
          <p:blipFill>
            <a:blip r:embed="rId3"/>
            <a:stretch>
              <a:fillRect/>
            </a:stretch>
          </p:blipFill>
          <p:spPr>
            <a:xfrm>
              <a:off x="9478963" y="1716738"/>
              <a:ext cx="2076450" cy="1979899"/>
            </a:xfrm>
            <a:prstGeom prst="rect">
              <a:avLst/>
            </a:prstGeom>
          </p:spPr>
        </p:pic>
        <p:pic>
          <p:nvPicPr>
            <p:cNvPr id="7" name="Picture 11">
              <a:extLst>
                <a:ext uri="{FF2B5EF4-FFF2-40B4-BE49-F238E27FC236}">
                  <a16:creationId xmlns:a16="http://schemas.microsoft.com/office/drawing/2014/main" id="{57A5BDDF-FCB9-386F-5469-36714BBCC7AC}"/>
                </a:ext>
              </a:extLst>
            </p:cNvPr>
            <p:cNvPicPr>
              <a:picLocks noChangeAspect="1"/>
            </p:cNvPicPr>
            <p:nvPr/>
          </p:nvPicPr>
          <p:blipFill rotWithShape="1">
            <a:blip r:embed="rId4"/>
            <a:srcRect t="11252" r="8364" b="557"/>
            <a:stretch/>
          </p:blipFill>
          <p:spPr>
            <a:xfrm>
              <a:off x="8983663" y="3518225"/>
              <a:ext cx="1995887" cy="1531638"/>
            </a:xfrm>
            <a:prstGeom prst="rect">
              <a:avLst/>
            </a:prstGeom>
          </p:spPr>
        </p:pic>
        <p:grpSp>
          <p:nvGrpSpPr>
            <p:cNvPr id="15" name="Group 14">
              <a:extLst>
                <a:ext uri="{FF2B5EF4-FFF2-40B4-BE49-F238E27FC236}">
                  <a16:creationId xmlns:a16="http://schemas.microsoft.com/office/drawing/2014/main" id="{F2FE8DF5-CEF6-B46C-2674-B3300FF70B3B}"/>
                </a:ext>
              </a:extLst>
            </p:cNvPr>
            <p:cNvGrpSpPr/>
            <p:nvPr/>
          </p:nvGrpSpPr>
          <p:grpSpPr>
            <a:xfrm>
              <a:off x="7454900" y="1876425"/>
              <a:ext cx="1631950" cy="1706406"/>
              <a:chOff x="7454900" y="1876425"/>
              <a:chExt cx="1790700" cy="1992156"/>
            </a:xfrm>
          </p:grpSpPr>
          <p:pic>
            <p:nvPicPr>
              <p:cNvPr id="12" name="Picture 12" descr="Shape&#10;&#10;Description automatically generated">
                <a:extLst>
                  <a:ext uri="{FF2B5EF4-FFF2-40B4-BE49-F238E27FC236}">
                    <a16:creationId xmlns:a16="http://schemas.microsoft.com/office/drawing/2014/main" id="{5C4C2E7C-D36E-E4E9-D31F-04099073F1D1}"/>
                  </a:ext>
                </a:extLst>
              </p:cNvPr>
              <p:cNvPicPr>
                <a:picLocks noChangeAspect="1"/>
              </p:cNvPicPr>
              <p:nvPr/>
            </p:nvPicPr>
            <p:blipFill>
              <a:blip r:embed="rId5"/>
              <a:stretch>
                <a:fillRect/>
              </a:stretch>
            </p:blipFill>
            <p:spPr>
              <a:xfrm>
                <a:off x="7454900" y="1878168"/>
                <a:ext cx="1790700" cy="1990413"/>
              </a:xfrm>
              <a:prstGeom prst="rect">
                <a:avLst/>
              </a:prstGeom>
            </p:spPr>
          </p:pic>
          <p:sp>
            <p:nvSpPr>
              <p:cNvPr id="14" name="Oval 13">
                <a:extLst>
                  <a:ext uri="{FF2B5EF4-FFF2-40B4-BE49-F238E27FC236}">
                    <a16:creationId xmlns:a16="http://schemas.microsoft.com/office/drawing/2014/main" id="{55FD7191-7760-7644-A740-F15696902E48}"/>
                  </a:ext>
                </a:extLst>
              </p:cNvPr>
              <p:cNvSpPr/>
              <p:nvPr/>
            </p:nvSpPr>
            <p:spPr>
              <a:xfrm>
                <a:off x="7456487" y="1876425"/>
                <a:ext cx="319088" cy="2873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Tree>
    <p:extLst>
      <p:ext uri="{BB962C8B-B14F-4D97-AF65-F5344CB8AC3E}">
        <p14:creationId xmlns:p14="http://schemas.microsoft.com/office/powerpoint/2010/main" val="2331155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612D56-EBED-452B-9ADC-7D521226607F}"/>
              </a:ext>
            </a:extLst>
          </p:cNvPr>
          <p:cNvSpPr>
            <a:spLocks noGrp="1"/>
          </p:cNvSpPr>
          <p:nvPr>
            <p:ph type="title"/>
          </p:nvPr>
        </p:nvSpPr>
        <p:spPr>
          <a:xfrm>
            <a:off x="838200" y="196890"/>
            <a:ext cx="10515600" cy="876629"/>
          </a:xfrm>
        </p:spPr>
        <p:txBody>
          <a:bodyPr>
            <a:normAutofit/>
          </a:bodyPr>
          <a:lstStyle/>
          <a:p>
            <a:pPr algn="ctr"/>
            <a:r>
              <a:rPr lang="en-US" sz="4800">
                <a:solidFill>
                  <a:srgbClr val="1D3B58"/>
                </a:solidFill>
              </a:rPr>
              <a:t>Aero Design of Tail</a:t>
            </a:r>
          </a:p>
        </p:txBody>
      </p:sp>
      <p:sp>
        <p:nvSpPr>
          <p:cNvPr id="3" name="Slide Number Placeholder 2">
            <a:extLst>
              <a:ext uri="{FF2B5EF4-FFF2-40B4-BE49-F238E27FC236}">
                <a16:creationId xmlns:a16="http://schemas.microsoft.com/office/drawing/2014/main" id="{376F5525-BA5D-4E64-86F9-A9742CCBF423}"/>
              </a:ext>
            </a:extLst>
          </p:cNvPr>
          <p:cNvSpPr>
            <a:spLocks noGrp="1"/>
          </p:cNvSpPr>
          <p:nvPr>
            <p:ph type="sldNum" sz="quarter" idx="4"/>
          </p:nvPr>
        </p:nvSpPr>
        <p:spPr/>
        <p:txBody>
          <a:bodyPr/>
          <a:lstStyle/>
          <a:p>
            <a:fld id="{6F1FABC0-072B-4F22-8F9B-95A9D10B0206}" type="slidenum">
              <a:rPr lang="en-US" smtClean="0"/>
              <a:pPr/>
              <a:t>33</a:t>
            </a:fld>
            <a:endParaRPr lang="en-US"/>
          </a:p>
        </p:txBody>
      </p:sp>
      <p:sp>
        <p:nvSpPr>
          <p:cNvPr id="7" name="Content Placeholder 10">
            <a:extLst>
              <a:ext uri="{FF2B5EF4-FFF2-40B4-BE49-F238E27FC236}">
                <a16:creationId xmlns:a16="http://schemas.microsoft.com/office/drawing/2014/main" id="{FA924BB3-09EC-3444-8B6D-D9503907C12B}"/>
              </a:ext>
            </a:extLst>
          </p:cNvPr>
          <p:cNvSpPr>
            <a:spLocks noGrp="1"/>
          </p:cNvSpPr>
          <p:nvPr>
            <p:ph sz="quarter" idx="11"/>
          </p:nvPr>
        </p:nvSpPr>
        <p:spPr/>
        <p:txBody>
          <a:bodyPr/>
          <a:lstStyle/>
          <a:p>
            <a:pPr algn="r"/>
            <a:r>
              <a:rPr lang="en-US"/>
              <a:t>Tristan Wahl</a:t>
            </a:r>
          </a:p>
        </p:txBody>
      </p:sp>
      <p:sp>
        <p:nvSpPr>
          <p:cNvPr id="4" name="TextBox 3">
            <a:extLst>
              <a:ext uri="{FF2B5EF4-FFF2-40B4-BE49-F238E27FC236}">
                <a16:creationId xmlns:a16="http://schemas.microsoft.com/office/drawing/2014/main" id="{AD9D882E-9E7A-4217-872F-9803946AE00F}"/>
              </a:ext>
            </a:extLst>
          </p:cNvPr>
          <p:cNvSpPr txBox="1"/>
          <p:nvPr/>
        </p:nvSpPr>
        <p:spPr>
          <a:xfrm>
            <a:off x="838200" y="1314827"/>
            <a:ext cx="53086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endParaRPr lang="en-US" sz="2400">
              <a:ea typeface="+mn-lt"/>
              <a:cs typeface="+mn-lt"/>
            </a:endParaRPr>
          </a:p>
        </p:txBody>
      </p:sp>
      <p:pic>
        <p:nvPicPr>
          <p:cNvPr id="6" name="Picture 7">
            <a:extLst>
              <a:ext uri="{FF2B5EF4-FFF2-40B4-BE49-F238E27FC236}">
                <a16:creationId xmlns:a16="http://schemas.microsoft.com/office/drawing/2014/main" id="{7817D580-49FD-4378-9F11-41E737E9060A}"/>
              </a:ext>
            </a:extLst>
          </p:cNvPr>
          <p:cNvPicPr>
            <a:picLocks noChangeAspect="1"/>
          </p:cNvPicPr>
          <p:nvPr/>
        </p:nvPicPr>
        <p:blipFill>
          <a:blip r:embed="rId3"/>
          <a:stretch>
            <a:fillRect/>
          </a:stretch>
        </p:blipFill>
        <p:spPr>
          <a:xfrm>
            <a:off x="5456185" y="1525403"/>
            <a:ext cx="6960176" cy="3264433"/>
          </a:xfrm>
          <a:prstGeom prst="rect">
            <a:avLst/>
          </a:prstGeom>
        </p:spPr>
      </p:pic>
      <p:grpSp>
        <p:nvGrpSpPr>
          <p:cNvPr id="9" name="Group 8">
            <a:extLst>
              <a:ext uri="{FF2B5EF4-FFF2-40B4-BE49-F238E27FC236}">
                <a16:creationId xmlns:a16="http://schemas.microsoft.com/office/drawing/2014/main" id="{C1DE65DC-2B58-4741-B476-97BF93333585}"/>
              </a:ext>
            </a:extLst>
          </p:cNvPr>
          <p:cNvGrpSpPr/>
          <p:nvPr/>
        </p:nvGrpSpPr>
        <p:grpSpPr>
          <a:xfrm>
            <a:off x="7305132" y="4636758"/>
            <a:ext cx="2794060" cy="707886"/>
            <a:chOff x="789442" y="4915560"/>
            <a:chExt cx="2794060" cy="707886"/>
          </a:xfrm>
        </p:grpSpPr>
        <p:sp>
          <p:nvSpPr>
            <p:cNvPr id="10" name="Freeform 6">
              <a:extLst>
                <a:ext uri="{FF2B5EF4-FFF2-40B4-BE49-F238E27FC236}">
                  <a16:creationId xmlns:a16="http://schemas.microsoft.com/office/drawing/2014/main" id="{2AD50908-4FFD-9B45-820A-4C6800A55939}"/>
                </a:ext>
              </a:extLst>
            </p:cNvPr>
            <p:cNvSpPr/>
            <p:nvPr/>
          </p:nvSpPr>
          <p:spPr>
            <a:xfrm>
              <a:off x="789442" y="4917565"/>
              <a:ext cx="2794060" cy="693834"/>
            </a:xfrm>
            <a:custGeom>
              <a:avLst/>
              <a:gdLst/>
              <a:ahLst/>
              <a:cxnLst/>
              <a:rect l="l" t="t" r="r" b="b"/>
              <a:pathLst>
                <a:path w="5142537" h="1013934">
                  <a:moveTo>
                    <a:pt x="0" y="0"/>
                  </a:moveTo>
                  <a:lnTo>
                    <a:pt x="5142537" y="0"/>
                  </a:lnTo>
                  <a:lnTo>
                    <a:pt x="5142537" y="1013934"/>
                  </a:lnTo>
                  <a:lnTo>
                    <a:pt x="0" y="1013934"/>
                  </a:lnTo>
                  <a:close/>
                </a:path>
              </a:pathLst>
            </a:custGeom>
            <a:solidFill>
              <a:srgbClr val="1A486C"/>
            </a:solidFill>
          </p:spPr>
          <p:txBody>
            <a:bodyPr/>
            <a:lstStyle/>
            <a:p>
              <a:pPr algn="ctr"/>
              <a:endParaRPr lang="en-US" sz="2800">
                <a:solidFill>
                  <a:schemeClr val="bg1"/>
                </a:solidFill>
              </a:endParaRPr>
            </a:p>
          </p:txBody>
        </p:sp>
        <p:sp>
          <p:nvSpPr>
            <p:cNvPr id="11" name="TextBox 10">
              <a:extLst>
                <a:ext uri="{FF2B5EF4-FFF2-40B4-BE49-F238E27FC236}">
                  <a16:creationId xmlns:a16="http://schemas.microsoft.com/office/drawing/2014/main" id="{7A538BC7-2350-2941-BB67-A52A9E76C461}"/>
                </a:ext>
              </a:extLst>
            </p:cNvPr>
            <p:cNvSpPr txBox="1"/>
            <p:nvPr/>
          </p:nvSpPr>
          <p:spPr>
            <a:xfrm>
              <a:off x="936170" y="4915560"/>
              <a:ext cx="2500604" cy="707886"/>
            </a:xfrm>
            <a:prstGeom prst="rect">
              <a:avLst/>
            </a:prstGeom>
            <a:noFill/>
          </p:spPr>
          <p:txBody>
            <a:bodyPr wrap="square" lIns="91440" tIns="45720" rIns="91440" bIns="45720" rtlCol="0" anchor="t">
              <a:spAutoFit/>
            </a:bodyPr>
            <a:lstStyle/>
            <a:p>
              <a:pPr algn="ctr"/>
              <a:r>
                <a:rPr lang="en-US" sz="2000" dirty="0">
                  <a:solidFill>
                    <a:schemeClr val="bg1"/>
                  </a:solidFill>
                </a:rPr>
                <a:t>Figure 4: Tail Assembly</a:t>
              </a:r>
              <a:endParaRPr lang="en-US" sz="2000" dirty="0">
                <a:solidFill>
                  <a:schemeClr val="bg1"/>
                </a:solidFill>
                <a:cs typeface="Arial"/>
              </a:endParaRPr>
            </a:p>
          </p:txBody>
        </p:sp>
      </p:grpSp>
      <p:sp>
        <p:nvSpPr>
          <p:cNvPr id="2" name="Rectangle: Rounded Corners 1">
            <a:extLst>
              <a:ext uri="{FF2B5EF4-FFF2-40B4-BE49-F238E27FC236}">
                <a16:creationId xmlns:a16="http://schemas.microsoft.com/office/drawing/2014/main" id="{5F57346B-C932-45C0-92D7-BBC86AF40F69}"/>
              </a:ext>
            </a:extLst>
          </p:cNvPr>
          <p:cNvSpPr/>
          <p:nvPr/>
        </p:nvSpPr>
        <p:spPr>
          <a:xfrm>
            <a:off x="691472" y="1225550"/>
            <a:ext cx="4274228" cy="4613275"/>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742950" lvl="1" indent="-285750">
              <a:buFont typeface="Courier New"/>
              <a:buChar char="o"/>
            </a:pPr>
            <a:r>
              <a:rPr lang="en-US" sz="2000" dirty="0">
                <a:ea typeface="+mn-lt"/>
                <a:cs typeface="+mn-lt"/>
              </a:rPr>
              <a:t>Airfoil: NACA 0012</a:t>
            </a:r>
            <a:endParaRPr lang="en-US" sz="2000" dirty="0">
              <a:cs typeface="Arial" panose="020B0604020202020204"/>
            </a:endParaRPr>
          </a:p>
          <a:p>
            <a:pPr lvl="1"/>
            <a:endParaRPr lang="en-US" sz="2000">
              <a:ea typeface="+mn-lt"/>
              <a:cs typeface="+mn-lt"/>
            </a:endParaRPr>
          </a:p>
          <a:p>
            <a:pPr marL="742950" lvl="1" indent="-285750">
              <a:buFont typeface="Courier New,monospace"/>
              <a:buChar char="o"/>
            </a:pPr>
            <a:r>
              <a:rPr lang="en-US" sz="2000" dirty="0">
                <a:ea typeface="+mn-lt"/>
                <a:cs typeface="+mn-lt"/>
              </a:rPr>
              <a:t>Horizontal taper ratio: 0.50</a:t>
            </a:r>
          </a:p>
          <a:p>
            <a:pPr marL="742950" lvl="1" indent="-285750">
              <a:buFont typeface="Courier New,monospace"/>
              <a:buChar char="o"/>
            </a:pPr>
            <a:r>
              <a:rPr lang="en-US" sz="2000" dirty="0">
                <a:ea typeface="+mn-lt"/>
                <a:cs typeface="+mn-lt"/>
              </a:rPr>
              <a:t>Vertical taper ratio: 0.33</a:t>
            </a:r>
          </a:p>
          <a:p>
            <a:pPr marL="742950" lvl="1" indent="-285750">
              <a:buFont typeface="Courier New,monospace"/>
              <a:buChar char="o"/>
            </a:pPr>
            <a:endParaRPr lang="en-US" sz="2000">
              <a:ea typeface="+mn-lt"/>
              <a:cs typeface="+mn-lt"/>
            </a:endParaRPr>
          </a:p>
          <a:p>
            <a:pPr marL="1257300" lvl="1" indent="-342900">
              <a:buFont typeface="Arial"/>
              <a:buChar char="•"/>
            </a:pPr>
            <a:r>
              <a:rPr lang="en-US" sz="2000" dirty="0">
                <a:ea typeface="+mn-lt"/>
                <a:cs typeface="+mn-lt"/>
              </a:rPr>
              <a:t>Horizontal area: 221.4 in</a:t>
            </a:r>
            <a:r>
              <a:rPr lang="en-US" sz="2000" baseline="30000" dirty="0">
                <a:ea typeface="+mn-lt"/>
                <a:cs typeface="+mn-lt"/>
              </a:rPr>
              <a:t>2</a:t>
            </a:r>
          </a:p>
          <a:p>
            <a:pPr marL="1257300" lvl="1" indent="-342900">
              <a:buFont typeface="Arial"/>
              <a:buChar char="•"/>
            </a:pPr>
            <a:r>
              <a:rPr lang="en-US" sz="2000" dirty="0">
                <a:ea typeface="+mn-lt"/>
                <a:cs typeface="+mn-lt"/>
              </a:rPr>
              <a:t>Vertical area: 86.4 in</a:t>
            </a:r>
            <a:r>
              <a:rPr lang="en-US" sz="2000" baseline="30000" dirty="0">
                <a:ea typeface="+mn-lt"/>
                <a:cs typeface="+mn-lt"/>
              </a:rPr>
              <a:t>2</a:t>
            </a:r>
          </a:p>
          <a:p>
            <a:pPr marL="742950" lvl="1" indent="-285750">
              <a:buFont typeface="Courier New,monospace"/>
              <a:buChar char="o"/>
            </a:pPr>
            <a:endParaRPr lang="en-US" sz="2000">
              <a:ea typeface="+mn-lt"/>
              <a:cs typeface="+mn-lt"/>
            </a:endParaRPr>
          </a:p>
          <a:p>
            <a:pPr marL="742950" lvl="1" indent="-285750">
              <a:buFont typeface="Courier New,monospace"/>
              <a:buChar char="o"/>
            </a:pPr>
            <a:r>
              <a:rPr lang="en-US" sz="2000" dirty="0">
                <a:ea typeface="+mn-lt"/>
                <a:cs typeface="+mn-lt"/>
              </a:rPr>
              <a:t>20</a:t>
            </a:r>
            <a:r>
              <a:rPr lang="en-US" sz="2000" dirty="0">
                <a:cs typeface="Arial"/>
              </a:rPr>
              <a:t>° of rudder and elevator actuation is ideal for low-speed aircraft</a:t>
            </a:r>
            <a:endParaRPr lang="en-US" sz="2000" dirty="0">
              <a:ea typeface="+mn-lt"/>
              <a:cs typeface="+mn-lt"/>
            </a:endParaRPr>
          </a:p>
          <a:p>
            <a:pPr algn="ctr"/>
            <a:endParaRPr lang="en-US">
              <a:cs typeface="Arial"/>
            </a:endParaRPr>
          </a:p>
        </p:txBody>
      </p:sp>
    </p:spTree>
    <p:extLst>
      <p:ext uri="{BB962C8B-B14F-4D97-AF65-F5344CB8AC3E}">
        <p14:creationId xmlns:p14="http://schemas.microsoft.com/office/powerpoint/2010/main" val="2972131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612D56-EBED-452B-9ADC-7D521226607F}"/>
              </a:ext>
            </a:extLst>
          </p:cNvPr>
          <p:cNvSpPr>
            <a:spLocks noGrp="1"/>
          </p:cNvSpPr>
          <p:nvPr>
            <p:ph type="title"/>
          </p:nvPr>
        </p:nvSpPr>
        <p:spPr>
          <a:xfrm>
            <a:off x="762000" y="120940"/>
            <a:ext cx="10515600" cy="996950"/>
          </a:xfrm>
        </p:spPr>
        <p:txBody>
          <a:bodyPr>
            <a:normAutofit/>
          </a:bodyPr>
          <a:lstStyle/>
          <a:p>
            <a:pPr algn="ctr"/>
            <a:r>
              <a:rPr lang="en-US" sz="4800">
                <a:solidFill>
                  <a:srgbClr val="1D3B58"/>
                </a:solidFill>
                <a:cs typeface="Arial"/>
              </a:rPr>
              <a:t>Horizontal Tail</a:t>
            </a:r>
            <a:endParaRPr lang="en-US"/>
          </a:p>
        </p:txBody>
      </p:sp>
      <p:sp>
        <p:nvSpPr>
          <p:cNvPr id="3" name="Slide Number Placeholder 2">
            <a:extLst>
              <a:ext uri="{FF2B5EF4-FFF2-40B4-BE49-F238E27FC236}">
                <a16:creationId xmlns:a16="http://schemas.microsoft.com/office/drawing/2014/main" id="{376F5525-BA5D-4E64-86F9-A9742CCBF423}"/>
              </a:ext>
            </a:extLst>
          </p:cNvPr>
          <p:cNvSpPr>
            <a:spLocks noGrp="1"/>
          </p:cNvSpPr>
          <p:nvPr>
            <p:ph type="sldNum" sz="quarter" idx="4"/>
          </p:nvPr>
        </p:nvSpPr>
        <p:spPr/>
        <p:txBody>
          <a:bodyPr/>
          <a:lstStyle/>
          <a:p>
            <a:fld id="{6F1FABC0-072B-4F22-8F9B-95A9D10B0206}" type="slidenum">
              <a:rPr lang="en-US" smtClean="0"/>
              <a:pPr/>
              <a:t>34</a:t>
            </a:fld>
            <a:endParaRPr lang="en-US"/>
          </a:p>
        </p:txBody>
      </p:sp>
      <p:sp>
        <p:nvSpPr>
          <p:cNvPr id="8" name="TextBox 7">
            <a:extLst>
              <a:ext uri="{FF2B5EF4-FFF2-40B4-BE49-F238E27FC236}">
                <a16:creationId xmlns:a16="http://schemas.microsoft.com/office/drawing/2014/main" id="{884F32FE-4AA5-4CA2-89E4-2ABE011C6C7B}"/>
              </a:ext>
            </a:extLst>
          </p:cNvPr>
          <p:cNvSpPr txBox="1"/>
          <p:nvPr/>
        </p:nvSpPr>
        <p:spPr>
          <a:xfrm>
            <a:off x="388482" y="1531581"/>
            <a:ext cx="6362696"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200">
              <a:cs typeface="Arial"/>
            </a:endParaRPr>
          </a:p>
          <a:p>
            <a:pPr marL="342900" indent="-342900">
              <a:buFont typeface="Courier New"/>
              <a:buChar char="o"/>
            </a:pPr>
            <a:r>
              <a:rPr lang="en-US" sz="2200">
                <a:cs typeface="Arial"/>
              </a:rPr>
              <a:t>Entire airfoil held under tension with aluminum spar running through front part of sections</a:t>
            </a:r>
          </a:p>
          <a:p>
            <a:pPr marL="342900" indent="-342900">
              <a:buFont typeface="Courier New"/>
              <a:buChar char="o"/>
            </a:pPr>
            <a:endParaRPr lang="en-US" sz="2200">
              <a:cs typeface="Arial"/>
            </a:endParaRPr>
          </a:p>
          <a:p>
            <a:pPr marL="342900" indent="-342900">
              <a:buFont typeface="Courier New"/>
              <a:buChar char="o"/>
            </a:pPr>
            <a:r>
              <a:rPr lang="en-US" sz="2200">
                <a:cs typeface="Arial"/>
              </a:rPr>
              <a:t>Elevator will be held by 2" aluminum pins and actuated by servo on underside of airfoil</a:t>
            </a:r>
            <a:endParaRPr lang="en-US">
              <a:cs typeface="Arial"/>
            </a:endParaRPr>
          </a:p>
          <a:p>
            <a:pPr marL="342900" indent="-342900">
              <a:buFont typeface="Courier New"/>
              <a:buChar char="o"/>
            </a:pPr>
            <a:endParaRPr lang="en-US" sz="2200">
              <a:cs typeface="Arial"/>
            </a:endParaRPr>
          </a:p>
          <a:p>
            <a:pPr marL="342900" indent="-342900">
              <a:buFont typeface="Courier New"/>
              <a:buChar char="o"/>
            </a:pPr>
            <a:r>
              <a:rPr lang="en-US" sz="2200">
                <a:cs typeface="Arial"/>
              </a:rPr>
              <a:t>20° of actuation in both directions </a:t>
            </a:r>
          </a:p>
        </p:txBody>
      </p:sp>
      <p:sp>
        <p:nvSpPr>
          <p:cNvPr id="7" name="Content Placeholder 10">
            <a:extLst>
              <a:ext uri="{FF2B5EF4-FFF2-40B4-BE49-F238E27FC236}">
                <a16:creationId xmlns:a16="http://schemas.microsoft.com/office/drawing/2014/main" id="{1753E7A4-F9BE-2846-850E-F2D2E70759D5}"/>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a:t>Tristan Wahl</a:t>
            </a:r>
          </a:p>
        </p:txBody>
      </p:sp>
      <p:pic>
        <p:nvPicPr>
          <p:cNvPr id="2" name="Picture 3" descr="A picture containing text&#10;&#10;Description automatically generated">
            <a:extLst>
              <a:ext uri="{FF2B5EF4-FFF2-40B4-BE49-F238E27FC236}">
                <a16:creationId xmlns:a16="http://schemas.microsoft.com/office/drawing/2014/main" id="{730D405A-4B04-50E0-85C4-ED9CBA9243B5}"/>
              </a:ext>
            </a:extLst>
          </p:cNvPr>
          <p:cNvPicPr>
            <a:picLocks noChangeAspect="1"/>
          </p:cNvPicPr>
          <p:nvPr/>
        </p:nvPicPr>
        <p:blipFill>
          <a:blip r:embed="rId3"/>
          <a:stretch>
            <a:fillRect/>
          </a:stretch>
        </p:blipFill>
        <p:spPr>
          <a:xfrm>
            <a:off x="6931025" y="1368091"/>
            <a:ext cx="3425825" cy="2891507"/>
          </a:xfrm>
          <a:prstGeom prst="rect">
            <a:avLst/>
          </a:prstGeom>
        </p:spPr>
      </p:pic>
      <p:sp>
        <p:nvSpPr>
          <p:cNvPr id="4" name="Rectangle 3">
            <a:extLst>
              <a:ext uri="{FF2B5EF4-FFF2-40B4-BE49-F238E27FC236}">
                <a16:creationId xmlns:a16="http://schemas.microsoft.com/office/drawing/2014/main" id="{07393CE6-262C-6554-9C03-6BC70791A17E}"/>
              </a:ext>
            </a:extLst>
          </p:cNvPr>
          <p:cNvSpPr/>
          <p:nvPr/>
        </p:nvSpPr>
        <p:spPr>
          <a:xfrm>
            <a:off x="7512050" y="4503738"/>
            <a:ext cx="2946400" cy="69215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cs typeface="Arial"/>
              </a:rPr>
              <a:t>Figure 5: Underside of Horizontal tail assembly</a:t>
            </a:r>
            <a:endParaRPr lang="en-US" sz="2000" dirty="0"/>
          </a:p>
        </p:txBody>
      </p:sp>
    </p:spTree>
    <p:extLst>
      <p:ext uri="{BB962C8B-B14F-4D97-AF65-F5344CB8AC3E}">
        <p14:creationId xmlns:p14="http://schemas.microsoft.com/office/powerpoint/2010/main" val="4111271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612D56-EBED-452B-9ADC-7D521226607F}"/>
              </a:ext>
            </a:extLst>
          </p:cNvPr>
          <p:cNvSpPr>
            <a:spLocks noGrp="1"/>
          </p:cNvSpPr>
          <p:nvPr>
            <p:ph type="title"/>
          </p:nvPr>
        </p:nvSpPr>
        <p:spPr>
          <a:xfrm>
            <a:off x="762000" y="120940"/>
            <a:ext cx="10515600" cy="996950"/>
          </a:xfrm>
        </p:spPr>
        <p:txBody>
          <a:bodyPr>
            <a:normAutofit/>
          </a:bodyPr>
          <a:lstStyle/>
          <a:p>
            <a:pPr algn="ctr"/>
            <a:r>
              <a:rPr lang="en-US" sz="4800">
                <a:solidFill>
                  <a:srgbClr val="1D3B58"/>
                </a:solidFill>
                <a:cs typeface="Arial"/>
              </a:rPr>
              <a:t>Vertical Tail</a:t>
            </a:r>
            <a:endParaRPr lang="en-US" sz="4800">
              <a:solidFill>
                <a:srgbClr val="1D3B58"/>
              </a:solidFill>
            </a:endParaRPr>
          </a:p>
        </p:txBody>
      </p:sp>
      <p:sp>
        <p:nvSpPr>
          <p:cNvPr id="3" name="Slide Number Placeholder 2">
            <a:extLst>
              <a:ext uri="{FF2B5EF4-FFF2-40B4-BE49-F238E27FC236}">
                <a16:creationId xmlns:a16="http://schemas.microsoft.com/office/drawing/2014/main" id="{376F5525-BA5D-4E64-86F9-A9742CCBF423}"/>
              </a:ext>
            </a:extLst>
          </p:cNvPr>
          <p:cNvSpPr>
            <a:spLocks noGrp="1"/>
          </p:cNvSpPr>
          <p:nvPr>
            <p:ph type="sldNum" sz="quarter" idx="4"/>
          </p:nvPr>
        </p:nvSpPr>
        <p:spPr/>
        <p:txBody>
          <a:bodyPr/>
          <a:lstStyle/>
          <a:p>
            <a:fld id="{6F1FABC0-072B-4F22-8F9B-95A9D10B0206}" type="slidenum">
              <a:rPr lang="en-US" smtClean="0"/>
              <a:pPr/>
              <a:t>35</a:t>
            </a:fld>
            <a:endParaRPr lang="en-US"/>
          </a:p>
        </p:txBody>
      </p:sp>
      <p:sp>
        <p:nvSpPr>
          <p:cNvPr id="6" name="TextBox 5">
            <a:extLst>
              <a:ext uri="{FF2B5EF4-FFF2-40B4-BE49-F238E27FC236}">
                <a16:creationId xmlns:a16="http://schemas.microsoft.com/office/drawing/2014/main" id="{ED42641E-D6AA-40AE-9CD8-8ABBA883B155}"/>
              </a:ext>
            </a:extLst>
          </p:cNvPr>
          <p:cNvSpPr txBox="1"/>
          <p:nvPr/>
        </p:nvSpPr>
        <p:spPr>
          <a:xfrm>
            <a:off x="395061" y="1480734"/>
            <a:ext cx="4416877"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a:buChar char="o"/>
            </a:pPr>
            <a:endParaRPr lang="en-US" sz="2200">
              <a:cs typeface="Arial"/>
            </a:endParaRPr>
          </a:p>
          <a:p>
            <a:pPr marL="342900" indent="-342900">
              <a:buFont typeface="Courier New"/>
              <a:buChar char="o"/>
            </a:pPr>
            <a:endParaRPr lang="en-US" sz="2200">
              <a:cs typeface="Arial"/>
            </a:endParaRPr>
          </a:p>
          <a:p>
            <a:pPr marL="342900" indent="-342900">
              <a:buFont typeface="Courier New"/>
              <a:buChar char="o"/>
            </a:pPr>
            <a:r>
              <a:rPr lang="en-US" sz="2200">
                <a:cs typeface="Arial"/>
              </a:rPr>
              <a:t>3D printed pins for rudder instead of aluminum</a:t>
            </a:r>
          </a:p>
          <a:p>
            <a:pPr marL="342900" indent="-342900">
              <a:buFont typeface="Courier New"/>
              <a:buChar char="o"/>
            </a:pPr>
            <a:endParaRPr lang="en-US" sz="2200">
              <a:cs typeface="Arial"/>
            </a:endParaRPr>
          </a:p>
          <a:p>
            <a:pPr marL="342900" indent="-342900">
              <a:buFont typeface="Courier New"/>
              <a:buChar char="o"/>
            </a:pPr>
            <a:r>
              <a:rPr lang="en-US" sz="2200">
                <a:cs typeface="Arial"/>
              </a:rPr>
              <a:t>Connections to fuselage in front with cross style connection and in back with elliptical pin to allow for servo wiring</a:t>
            </a:r>
          </a:p>
        </p:txBody>
      </p:sp>
      <p:sp>
        <p:nvSpPr>
          <p:cNvPr id="7" name="Content Placeholder 10">
            <a:extLst>
              <a:ext uri="{FF2B5EF4-FFF2-40B4-BE49-F238E27FC236}">
                <a16:creationId xmlns:a16="http://schemas.microsoft.com/office/drawing/2014/main" id="{D5684D3B-30A2-A646-89DD-4D13DF988B32}"/>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a:t>Tristan Wahl</a:t>
            </a:r>
          </a:p>
        </p:txBody>
      </p:sp>
      <p:pic>
        <p:nvPicPr>
          <p:cNvPr id="4" name="Picture 7">
            <a:extLst>
              <a:ext uri="{FF2B5EF4-FFF2-40B4-BE49-F238E27FC236}">
                <a16:creationId xmlns:a16="http://schemas.microsoft.com/office/drawing/2014/main" id="{98EFF1D3-6127-4A89-B865-90F3E5BA8C5A}"/>
              </a:ext>
            </a:extLst>
          </p:cNvPr>
          <p:cNvPicPr>
            <a:picLocks noChangeAspect="1"/>
          </p:cNvPicPr>
          <p:nvPr/>
        </p:nvPicPr>
        <p:blipFill>
          <a:blip r:embed="rId3"/>
          <a:stretch>
            <a:fillRect/>
          </a:stretch>
        </p:blipFill>
        <p:spPr>
          <a:xfrm rot="21540000">
            <a:off x="5197613" y="651196"/>
            <a:ext cx="3132138" cy="4181475"/>
          </a:xfrm>
          <a:prstGeom prst="rect">
            <a:avLst/>
          </a:prstGeom>
        </p:spPr>
      </p:pic>
      <p:grpSp>
        <p:nvGrpSpPr>
          <p:cNvPr id="9" name="Group 8">
            <a:extLst>
              <a:ext uri="{FF2B5EF4-FFF2-40B4-BE49-F238E27FC236}">
                <a16:creationId xmlns:a16="http://schemas.microsoft.com/office/drawing/2014/main" id="{FEBEBF9E-FA08-6747-ABB6-FA3515BB6948}"/>
              </a:ext>
            </a:extLst>
          </p:cNvPr>
          <p:cNvGrpSpPr/>
          <p:nvPr/>
        </p:nvGrpSpPr>
        <p:grpSpPr>
          <a:xfrm>
            <a:off x="5111844" y="4579442"/>
            <a:ext cx="3311613" cy="728752"/>
            <a:chOff x="789442" y="4917565"/>
            <a:chExt cx="2794060" cy="716158"/>
          </a:xfrm>
        </p:grpSpPr>
        <p:sp>
          <p:nvSpPr>
            <p:cNvPr id="11" name="Freeform 6">
              <a:extLst>
                <a:ext uri="{FF2B5EF4-FFF2-40B4-BE49-F238E27FC236}">
                  <a16:creationId xmlns:a16="http://schemas.microsoft.com/office/drawing/2014/main" id="{C762CEEE-2942-F74E-AB00-17BB16478A00}"/>
                </a:ext>
              </a:extLst>
            </p:cNvPr>
            <p:cNvSpPr/>
            <p:nvPr/>
          </p:nvSpPr>
          <p:spPr>
            <a:xfrm>
              <a:off x="789442" y="4917565"/>
              <a:ext cx="2794060" cy="693834"/>
            </a:xfrm>
            <a:custGeom>
              <a:avLst/>
              <a:gdLst/>
              <a:ahLst/>
              <a:cxnLst/>
              <a:rect l="l" t="t" r="r" b="b"/>
              <a:pathLst>
                <a:path w="5142537" h="1013934">
                  <a:moveTo>
                    <a:pt x="0" y="0"/>
                  </a:moveTo>
                  <a:lnTo>
                    <a:pt x="5142537" y="0"/>
                  </a:lnTo>
                  <a:lnTo>
                    <a:pt x="5142537" y="1013934"/>
                  </a:lnTo>
                  <a:lnTo>
                    <a:pt x="0" y="1013934"/>
                  </a:lnTo>
                  <a:close/>
                </a:path>
              </a:pathLst>
            </a:custGeom>
            <a:solidFill>
              <a:srgbClr val="1A486C"/>
            </a:solidFill>
          </p:spPr>
          <p:txBody>
            <a:bodyPr/>
            <a:lstStyle/>
            <a:p>
              <a:pPr algn="ctr"/>
              <a:endParaRPr lang="en-US" sz="2800">
                <a:solidFill>
                  <a:schemeClr val="bg1"/>
                </a:solidFill>
              </a:endParaRPr>
            </a:p>
          </p:txBody>
        </p:sp>
        <p:sp>
          <p:nvSpPr>
            <p:cNvPr id="12" name="TextBox 11">
              <a:extLst>
                <a:ext uri="{FF2B5EF4-FFF2-40B4-BE49-F238E27FC236}">
                  <a16:creationId xmlns:a16="http://schemas.microsoft.com/office/drawing/2014/main" id="{73EF9F1B-3EDB-A449-B493-47C8B3C54D12}"/>
                </a:ext>
              </a:extLst>
            </p:cNvPr>
            <p:cNvSpPr txBox="1"/>
            <p:nvPr/>
          </p:nvSpPr>
          <p:spPr>
            <a:xfrm>
              <a:off x="949564" y="4938071"/>
              <a:ext cx="2580968" cy="695652"/>
            </a:xfrm>
            <a:prstGeom prst="rect">
              <a:avLst/>
            </a:prstGeom>
            <a:noFill/>
          </p:spPr>
          <p:txBody>
            <a:bodyPr wrap="square" lIns="91440" tIns="45720" rIns="91440" bIns="45720" rtlCol="0" anchor="t">
              <a:spAutoFit/>
            </a:bodyPr>
            <a:lstStyle/>
            <a:p>
              <a:pPr algn="ctr"/>
              <a:r>
                <a:rPr lang="en-US" sz="2000" dirty="0">
                  <a:solidFill>
                    <a:schemeClr val="bg1"/>
                  </a:solidFill>
                </a:rPr>
                <a:t>Figure 6: Vertical Tail Assembly</a:t>
              </a:r>
              <a:endParaRPr lang="en-US" sz="2000" dirty="0" err="1">
                <a:solidFill>
                  <a:schemeClr val="bg1"/>
                </a:solidFill>
                <a:cs typeface="Arial"/>
              </a:endParaRPr>
            </a:p>
          </p:txBody>
        </p:sp>
      </p:grpSp>
      <p:pic>
        <p:nvPicPr>
          <p:cNvPr id="8" name="Picture 9" descr="A picture containing aircraft, airplane, dark&#10;&#10;Description automatically generated">
            <a:extLst>
              <a:ext uri="{FF2B5EF4-FFF2-40B4-BE49-F238E27FC236}">
                <a16:creationId xmlns:a16="http://schemas.microsoft.com/office/drawing/2014/main" id="{EC17FE5F-5CEA-9F59-43E2-F3A0BED2803D}"/>
              </a:ext>
            </a:extLst>
          </p:cNvPr>
          <p:cNvPicPr>
            <a:picLocks noChangeAspect="1"/>
          </p:cNvPicPr>
          <p:nvPr/>
        </p:nvPicPr>
        <p:blipFill>
          <a:blip r:embed="rId4"/>
          <a:stretch>
            <a:fillRect/>
          </a:stretch>
        </p:blipFill>
        <p:spPr>
          <a:xfrm>
            <a:off x="8558212" y="1020763"/>
            <a:ext cx="3568700" cy="4752975"/>
          </a:xfrm>
          <a:prstGeom prst="rect">
            <a:avLst/>
          </a:prstGeom>
        </p:spPr>
      </p:pic>
      <p:sp>
        <p:nvSpPr>
          <p:cNvPr id="10" name="Rectangle 9">
            <a:extLst>
              <a:ext uri="{FF2B5EF4-FFF2-40B4-BE49-F238E27FC236}">
                <a16:creationId xmlns:a16="http://schemas.microsoft.com/office/drawing/2014/main" id="{9496728D-1A01-53D0-0AA4-93DA1A07D290}"/>
              </a:ext>
            </a:extLst>
          </p:cNvPr>
          <p:cNvSpPr/>
          <p:nvPr/>
        </p:nvSpPr>
        <p:spPr>
          <a:xfrm>
            <a:off x="9067800" y="4575175"/>
            <a:ext cx="2676525" cy="7318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cs typeface="Arial"/>
              </a:rPr>
              <a:t>Figure 7: Bottom view of vertical assembly</a:t>
            </a:r>
            <a:endParaRPr lang="en-US" sz="2000" dirty="0"/>
          </a:p>
        </p:txBody>
      </p:sp>
    </p:spTree>
    <p:extLst>
      <p:ext uri="{BB962C8B-B14F-4D97-AF65-F5344CB8AC3E}">
        <p14:creationId xmlns:p14="http://schemas.microsoft.com/office/powerpoint/2010/main" val="1346198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612D56-EBED-452B-9ADC-7D521226607F}"/>
              </a:ext>
            </a:extLst>
          </p:cNvPr>
          <p:cNvSpPr>
            <a:spLocks noGrp="1"/>
          </p:cNvSpPr>
          <p:nvPr>
            <p:ph type="title"/>
          </p:nvPr>
        </p:nvSpPr>
        <p:spPr>
          <a:xfrm>
            <a:off x="838200" y="365126"/>
            <a:ext cx="10515600" cy="996950"/>
          </a:xfrm>
        </p:spPr>
        <p:txBody>
          <a:bodyPr vert="horz" lIns="91440" tIns="45720" rIns="91440" bIns="45720" rtlCol="0" anchor="b">
            <a:normAutofit/>
          </a:bodyPr>
          <a:lstStyle/>
          <a:p>
            <a:r>
              <a:rPr lang="en-US" sz="4800" b="1" kern="1200">
                <a:solidFill>
                  <a:srgbClr val="1A486C"/>
                </a:solidFill>
                <a:latin typeface="+mj-lt"/>
                <a:ea typeface="+mj-ea"/>
                <a:cs typeface="Arial"/>
              </a:rPr>
              <a:t>Tail Connections</a:t>
            </a:r>
            <a:r>
              <a:rPr lang="en-US" sz="4800">
                <a:solidFill>
                  <a:srgbClr val="1A486C"/>
                </a:solidFill>
                <a:cs typeface="Arial"/>
              </a:rPr>
              <a:t> </a:t>
            </a:r>
            <a:endParaRPr lang="en-US" sz="4800" b="1" kern="1200">
              <a:solidFill>
                <a:srgbClr val="1A486C"/>
              </a:solidFill>
              <a:latin typeface="+mj-lt"/>
              <a:cs typeface="Arial" panose="020B0604020202020204" pitchFamily="34" charset="0"/>
            </a:endParaRPr>
          </a:p>
        </p:txBody>
      </p:sp>
      <p:sp>
        <p:nvSpPr>
          <p:cNvPr id="4" name="TextBox 3">
            <a:extLst>
              <a:ext uri="{FF2B5EF4-FFF2-40B4-BE49-F238E27FC236}">
                <a16:creationId xmlns:a16="http://schemas.microsoft.com/office/drawing/2014/main" id="{28D3C0A6-B8E2-415F-B75F-07ABE251992B}"/>
              </a:ext>
            </a:extLst>
          </p:cNvPr>
          <p:cNvSpPr txBox="1"/>
          <p:nvPr/>
        </p:nvSpPr>
        <p:spPr>
          <a:xfrm>
            <a:off x="759921" y="1825625"/>
            <a:ext cx="5181600" cy="3965575"/>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514350" indent="-457200">
              <a:lnSpc>
                <a:spcPct val="90000"/>
              </a:lnSpc>
              <a:spcAft>
                <a:spcPts val="600"/>
              </a:spcAft>
              <a:buFont typeface="Courier New" panose="020B0604020202020204" pitchFamily="34" charset="0"/>
              <a:buChar char="o"/>
            </a:pPr>
            <a:r>
              <a:rPr lang="en-US" sz="2600">
                <a:latin typeface="Arial"/>
                <a:cs typeface="Arial"/>
              </a:rPr>
              <a:t>Connection to the main fuselage using the horizontal spar</a:t>
            </a:r>
          </a:p>
          <a:p>
            <a:pPr marL="514350" indent="-457200">
              <a:lnSpc>
                <a:spcPct val="90000"/>
              </a:lnSpc>
              <a:spcAft>
                <a:spcPts val="600"/>
              </a:spcAft>
              <a:buFont typeface="Courier New" panose="020B0604020202020204" pitchFamily="34" charset="0"/>
              <a:buChar char="o"/>
            </a:pPr>
            <a:endParaRPr lang="en-US" sz="2600">
              <a:latin typeface="Arial" panose="020B0604020202020204" pitchFamily="34" charset="0"/>
              <a:cs typeface="Arial" panose="020B0604020202020204" pitchFamily="34" charset="0"/>
            </a:endParaRPr>
          </a:p>
          <a:p>
            <a:pPr marL="514350" indent="-457200">
              <a:lnSpc>
                <a:spcPct val="90000"/>
              </a:lnSpc>
              <a:spcAft>
                <a:spcPts val="600"/>
              </a:spcAft>
              <a:buFont typeface="Courier New" panose="020B0604020202020204" pitchFamily="34" charset="0"/>
              <a:buChar char="o"/>
            </a:pPr>
            <a:r>
              <a:rPr lang="en-US" sz="2600">
                <a:latin typeface="Arial"/>
                <a:cs typeface="Arial"/>
              </a:rPr>
              <a:t>Cross style connection to provide vertical and horizontal stability</a:t>
            </a:r>
          </a:p>
          <a:p>
            <a:pPr marL="57150">
              <a:lnSpc>
                <a:spcPct val="90000"/>
              </a:lnSpc>
              <a:spcAft>
                <a:spcPts val="600"/>
              </a:spcAft>
            </a:pPr>
            <a:endParaRPr lang="en-US" sz="2800">
              <a:latin typeface="Arial"/>
              <a:cs typeface="Arial"/>
            </a:endParaRPr>
          </a:p>
        </p:txBody>
      </p:sp>
      <p:pic>
        <p:nvPicPr>
          <p:cNvPr id="2" name="Picture 3" descr="A picture containing text, electronics&#10;&#10;Description automatically generated">
            <a:extLst>
              <a:ext uri="{FF2B5EF4-FFF2-40B4-BE49-F238E27FC236}">
                <a16:creationId xmlns:a16="http://schemas.microsoft.com/office/drawing/2014/main" id="{E27AE49A-3085-4832-A6F0-57B359C3C5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5359336" y="590634"/>
            <a:ext cx="3431250" cy="4849824"/>
          </a:xfrm>
          <a:prstGeom prst="rect">
            <a:avLst/>
          </a:prstGeom>
          <a:noFill/>
        </p:spPr>
      </p:pic>
      <p:sp>
        <p:nvSpPr>
          <p:cNvPr id="3" name="Slide Number Placeholder 2">
            <a:extLst>
              <a:ext uri="{FF2B5EF4-FFF2-40B4-BE49-F238E27FC236}">
                <a16:creationId xmlns:a16="http://schemas.microsoft.com/office/drawing/2014/main" id="{376F5525-BA5D-4E64-86F9-A9742CCBF423}"/>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36</a:t>
            </a:fld>
            <a:endParaRPr lang="en-US"/>
          </a:p>
        </p:txBody>
      </p:sp>
      <p:pic>
        <p:nvPicPr>
          <p:cNvPr id="9" name="Picture 8" descr="Logo&#10;&#10;Description automatically generated">
            <a:extLst>
              <a:ext uri="{FF2B5EF4-FFF2-40B4-BE49-F238E27FC236}">
                <a16:creationId xmlns:a16="http://schemas.microsoft.com/office/drawing/2014/main" id="{8591A478-F296-324C-9449-6A866172946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6662" t="26529" r="27832" b="29647"/>
          <a:stretch/>
        </p:blipFill>
        <p:spPr>
          <a:xfrm>
            <a:off x="8444793" y="234829"/>
            <a:ext cx="3877056" cy="2365426"/>
          </a:xfrm>
          <a:prstGeom prst="rect">
            <a:avLst/>
          </a:prstGeom>
        </p:spPr>
      </p:pic>
      <p:cxnSp>
        <p:nvCxnSpPr>
          <p:cNvPr id="11" name="Straight Arrow Connector 10">
            <a:extLst>
              <a:ext uri="{FF2B5EF4-FFF2-40B4-BE49-F238E27FC236}">
                <a16:creationId xmlns:a16="http://schemas.microsoft.com/office/drawing/2014/main" id="{90A5F053-FF30-F245-818C-7BF84EDE40BB}"/>
              </a:ext>
            </a:extLst>
          </p:cNvPr>
          <p:cNvCxnSpPr>
            <a:cxnSpLocks/>
          </p:cNvCxnSpPr>
          <p:nvPr/>
        </p:nvCxnSpPr>
        <p:spPr>
          <a:xfrm flipH="1">
            <a:off x="10690827" y="2497140"/>
            <a:ext cx="418202" cy="1"/>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12" name="Straight Connector 11">
            <a:extLst>
              <a:ext uri="{FF2B5EF4-FFF2-40B4-BE49-F238E27FC236}">
                <a16:creationId xmlns:a16="http://schemas.microsoft.com/office/drawing/2014/main" id="{83A43F50-3330-9840-91F8-9AAB2956FAED}"/>
              </a:ext>
            </a:extLst>
          </p:cNvPr>
          <p:cNvCxnSpPr>
            <a:cxnSpLocks/>
          </p:cNvCxnSpPr>
          <p:nvPr/>
        </p:nvCxnSpPr>
        <p:spPr>
          <a:xfrm flipV="1">
            <a:off x="10671215" y="2347877"/>
            <a:ext cx="0" cy="298529"/>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3" name="Straight Arrow Connector 12">
            <a:extLst>
              <a:ext uri="{FF2B5EF4-FFF2-40B4-BE49-F238E27FC236}">
                <a16:creationId xmlns:a16="http://schemas.microsoft.com/office/drawing/2014/main" id="{D32EF33D-856C-4445-8626-CC7171C37FB1}"/>
              </a:ext>
            </a:extLst>
          </p:cNvPr>
          <p:cNvCxnSpPr>
            <a:cxnSpLocks/>
          </p:cNvCxnSpPr>
          <p:nvPr/>
        </p:nvCxnSpPr>
        <p:spPr>
          <a:xfrm>
            <a:off x="9556749" y="2497140"/>
            <a:ext cx="420624" cy="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14" name="Straight Connector 13">
            <a:extLst>
              <a:ext uri="{FF2B5EF4-FFF2-40B4-BE49-F238E27FC236}">
                <a16:creationId xmlns:a16="http://schemas.microsoft.com/office/drawing/2014/main" id="{5522AD11-288D-234D-99BF-B943F9E479E3}"/>
              </a:ext>
            </a:extLst>
          </p:cNvPr>
          <p:cNvCxnSpPr>
            <a:cxnSpLocks/>
          </p:cNvCxnSpPr>
          <p:nvPr/>
        </p:nvCxnSpPr>
        <p:spPr>
          <a:xfrm flipV="1">
            <a:off x="10003082" y="2347876"/>
            <a:ext cx="0" cy="298529"/>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9" name="Straight Arrow Connector 18">
            <a:extLst>
              <a:ext uri="{FF2B5EF4-FFF2-40B4-BE49-F238E27FC236}">
                <a16:creationId xmlns:a16="http://schemas.microsoft.com/office/drawing/2014/main" id="{6E5FC9EC-B212-554E-BB76-D45F835607B0}"/>
              </a:ext>
            </a:extLst>
          </p:cNvPr>
          <p:cNvCxnSpPr>
            <a:cxnSpLocks/>
          </p:cNvCxnSpPr>
          <p:nvPr/>
        </p:nvCxnSpPr>
        <p:spPr>
          <a:xfrm flipH="1">
            <a:off x="10022013" y="209020"/>
            <a:ext cx="418202" cy="1"/>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20" name="Straight Connector 19">
            <a:extLst>
              <a:ext uri="{FF2B5EF4-FFF2-40B4-BE49-F238E27FC236}">
                <a16:creationId xmlns:a16="http://schemas.microsoft.com/office/drawing/2014/main" id="{911A9744-2A8D-F34D-B8E8-8ACB98694BE9}"/>
              </a:ext>
            </a:extLst>
          </p:cNvPr>
          <p:cNvCxnSpPr>
            <a:cxnSpLocks/>
          </p:cNvCxnSpPr>
          <p:nvPr/>
        </p:nvCxnSpPr>
        <p:spPr>
          <a:xfrm flipV="1">
            <a:off x="10002401" y="59757"/>
            <a:ext cx="0" cy="298529"/>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21" name="Straight Arrow Connector 20">
            <a:extLst>
              <a:ext uri="{FF2B5EF4-FFF2-40B4-BE49-F238E27FC236}">
                <a16:creationId xmlns:a16="http://schemas.microsoft.com/office/drawing/2014/main" id="{D6E1AB3C-346F-3640-8F86-5A9888DE17B4}"/>
              </a:ext>
            </a:extLst>
          </p:cNvPr>
          <p:cNvCxnSpPr>
            <a:cxnSpLocks/>
          </p:cNvCxnSpPr>
          <p:nvPr/>
        </p:nvCxnSpPr>
        <p:spPr>
          <a:xfrm>
            <a:off x="8234481" y="198121"/>
            <a:ext cx="420624" cy="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22" name="Straight Connector 21">
            <a:extLst>
              <a:ext uri="{FF2B5EF4-FFF2-40B4-BE49-F238E27FC236}">
                <a16:creationId xmlns:a16="http://schemas.microsoft.com/office/drawing/2014/main" id="{8B730BD9-7C65-CC4E-BFAB-40EA3E25BAB5}"/>
              </a:ext>
            </a:extLst>
          </p:cNvPr>
          <p:cNvCxnSpPr>
            <a:cxnSpLocks/>
          </p:cNvCxnSpPr>
          <p:nvPr/>
        </p:nvCxnSpPr>
        <p:spPr>
          <a:xfrm flipV="1">
            <a:off x="8680814" y="48857"/>
            <a:ext cx="0" cy="298529"/>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31" name="Straight Connector 30">
            <a:extLst>
              <a:ext uri="{FF2B5EF4-FFF2-40B4-BE49-F238E27FC236}">
                <a16:creationId xmlns:a16="http://schemas.microsoft.com/office/drawing/2014/main" id="{6C29534F-43DC-3446-81CE-DC5D38A312E6}"/>
              </a:ext>
            </a:extLst>
          </p:cNvPr>
          <p:cNvCxnSpPr>
            <a:cxnSpLocks/>
          </p:cNvCxnSpPr>
          <p:nvPr/>
        </p:nvCxnSpPr>
        <p:spPr>
          <a:xfrm rot="16200000" flipV="1">
            <a:off x="8426128" y="1527096"/>
            <a:ext cx="0" cy="298529"/>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32" name="Straight Connector 31">
            <a:extLst>
              <a:ext uri="{FF2B5EF4-FFF2-40B4-BE49-F238E27FC236}">
                <a16:creationId xmlns:a16="http://schemas.microsoft.com/office/drawing/2014/main" id="{7FF8F4FF-070E-554B-969D-8A2A5E664433}"/>
              </a:ext>
            </a:extLst>
          </p:cNvPr>
          <p:cNvCxnSpPr>
            <a:cxnSpLocks/>
          </p:cNvCxnSpPr>
          <p:nvPr/>
        </p:nvCxnSpPr>
        <p:spPr>
          <a:xfrm rot="16200000" flipV="1">
            <a:off x="8426128" y="880843"/>
            <a:ext cx="0" cy="298529"/>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33" name="Straight Arrow Connector 32">
            <a:extLst>
              <a:ext uri="{FF2B5EF4-FFF2-40B4-BE49-F238E27FC236}">
                <a16:creationId xmlns:a16="http://schemas.microsoft.com/office/drawing/2014/main" id="{0F2F7C3A-F635-0A41-AA58-5818F587CA5C}"/>
              </a:ext>
            </a:extLst>
          </p:cNvPr>
          <p:cNvCxnSpPr>
            <a:cxnSpLocks/>
          </p:cNvCxnSpPr>
          <p:nvPr/>
        </p:nvCxnSpPr>
        <p:spPr>
          <a:xfrm rot="16200000">
            <a:off x="8215816" y="1886672"/>
            <a:ext cx="420624" cy="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37" name="Straight Arrow Connector 36">
            <a:extLst>
              <a:ext uri="{FF2B5EF4-FFF2-40B4-BE49-F238E27FC236}">
                <a16:creationId xmlns:a16="http://schemas.microsoft.com/office/drawing/2014/main" id="{567DE61F-C6AC-3842-964D-304779BCE09E}"/>
              </a:ext>
            </a:extLst>
          </p:cNvPr>
          <p:cNvCxnSpPr>
            <a:cxnSpLocks/>
          </p:cNvCxnSpPr>
          <p:nvPr/>
        </p:nvCxnSpPr>
        <p:spPr>
          <a:xfrm rot="5400000">
            <a:off x="8215816" y="800946"/>
            <a:ext cx="420624" cy="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id="{494EA295-F33C-A046-9C44-D62BB6D620FD}"/>
                  </a:ext>
                </a:extLst>
              </p:cNvPr>
              <p:cNvSpPr/>
              <p:nvPr/>
            </p:nvSpPr>
            <p:spPr>
              <a:xfrm>
                <a:off x="10033622" y="2371083"/>
                <a:ext cx="659155"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b="1" i="1" smtClean="0">
                              <a:solidFill>
                                <a:schemeClr val="accent6"/>
                              </a:solidFill>
                              <a:latin typeface="Cambria Math" panose="02040503050406030204" pitchFamily="18" charset="0"/>
                            </a:rPr>
                          </m:ctrlPr>
                        </m:fPr>
                        <m:num>
                          <m:r>
                            <a:rPr lang="en-US" b="1" i="1" smtClean="0">
                              <a:solidFill>
                                <a:schemeClr val="accent6"/>
                              </a:solidFill>
                              <a:latin typeface="Cambria Math" panose="02040503050406030204" pitchFamily="18" charset="0"/>
                            </a:rPr>
                            <m:t>𝟏</m:t>
                          </m:r>
                        </m:num>
                        <m:den>
                          <m:r>
                            <a:rPr lang="en-US" b="1" i="1" smtClean="0">
                              <a:solidFill>
                                <a:schemeClr val="accent6"/>
                              </a:solidFill>
                              <a:latin typeface="Cambria Math" panose="02040503050406030204" pitchFamily="18" charset="0"/>
                            </a:rPr>
                            <m:t>𝟐</m:t>
                          </m:r>
                        </m:den>
                      </m:f>
                      <m:r>
                        <a:rPr lang="en-US" b="1" i="1">
                          <a:solidFill>
                            <a:schemeClr val="accent6"/>
                          </a:solidFill>
                          <a:latin typeface="Cambria Math" panose="02040503050406030204" pitchFamily="18" charset="0"/>
                        </a:rPr>
                        <m:t>𝒊𝒏</m:t>
                      </m:r>
                    </m:oMath>
                  </m:oMathPara>
                </a14:m>
                <a:endParaRPr lang="en-US"/>
              </a:p>
            </p:txBody>
          </p:sp>
        </mc:Choice>
        <mc:Fallback xmlns="">
          <p:sp>
            <p:nvSpPr>
              <p:cNvPr id="39" name="Rectangle 38">
                <a:extLst>
                  <a:ext uri="{FF2B5EF4-FFF2-40B4-BE49-F238E27FC236}">
                    <a16:creationId xmlns:a16="http://schemas.microsoft.com/office/drawing/2014/main" id="{494EA295-F33C-A046-9C44-D62BB6D620FD}"/>
                  </a:ext>
                </a:extLst>
              </p:cNvPr>
              <p:cNvSpPr>
                <a:spLocks noRot="1" noChangeAspect="1" noMove="1" noResize="1" noEditPoints="1" noAdjustHandles="1" noChangeArrowheads="1" noChangeShapeType="1" noTextEdit="1"/>
              </p:cNvSpPr>
              <p:nvPr/>
            </p:nvSpPr>
            <p:spPr>
              <a:xfrm>
                <a:off x="10033622" y="2371083"/>
                <a:ext cx="659155" cy="610936"/>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Rectangle 40">
                <a:extLst>
                  <a:ext uri="{FF2B5EF4-FFF2-40B4-BE49-F238E27FC236}">
                    <a16:creationId xmlns:a16="http://schemas.microsoft.com/office/drawing/2014/main" id="{98078476-407E-1246-9CA0-5035F94BC573}"/>
                  </a:ext>
                </a:extLst>
              </p:cNvPr>
              <p:cNvSpPr/>
              <p:nvPr/>
            </p:nvSpPr>
            <p:spPr>
              <a:xfrm>
                <a:off x="8150095" y="1030107"/>
                <a:ext cx="659155"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b="1" i="1">
                              <a:solidFill>
                                <a:schemeClr val="accent6"/>
                              </a:solidFill>
                              <a:latin typeface="Cambria Math" panose="02040503050406030204" pitchFamily="18" charset="0"/>
                            </a:rPr>
                          </m:ctrlPr>
                        </m:fPr>
                        <m:num>
                          <m:r>
                            <a:rPr lang="en-US" b="1" i="1">
                              <a:solidFill>
                                <a:schemeClr val="accent6"/>
                              </a:solidFill>
                              <a:latin typeface="Cambria Math" panose="02040503050406030204" pitchFamily="18" charset="0"/>
                            </a:rPr>
                            <m:t>𝟏</m:t>
                          </m:r>
                        </m:num>
                        <m:den>
                          <m:r>
                            <a:rPr lang="en-US" b="1" i="1">
                              <a:solidFill>
                                <a:schemeClr val="accent6"/>
                              </a:solidFill>
                              <a:latin typeface="Cambria Math" panose="02040503050406030204" pitchFamily="18" charset="0"/>
                            </a:rPr>
                            <m:t>𝟐</m:t>
                          </m:r>
                        </m:den>
                      </m:f>
                      <m:r>
                        <a:rPr lang="en-US" b="1" i="1">
                          <a:solidFill>
                            <a:schemeClr val="accent6"/>
                          </a:solidFill>
                          <a:latin typeface="Cambria Math" panose="02040503050406030204" pitchFamily="18" charset="0"/>
                        </a:rPr>
                        <m:t>𝒊𝒏</m:t>
                      </m:r>
                    </m:oMath>
                  </m:oMathPara>
                </a14:m>
                <a:endParaRPr lang="en-US"/>
              </a:p>
            </p:txBody>
          </p:sp>
        </mc:Choice>
        <mc:Fallback xmlns="">
          <p:sp>
            <p:nvSpPr>
              <p:cNvPr id="41" name="Rectangle 40">
                <a:extLst>
                  <a:ext uri="{FF2B5EF4-FFF2-40B4-BE49-F238E27FC236}">
                    <a16:creationId xmlns:a16="http://schemas.microsoft.com/office/drawing/2014/main" id="{98078476-407E-1246-9CA0-5035F94BC573}"/>
                  </a:ext>
                </a:extLst>
              </p:cNvPr>
              <p:cNvSpPr>
                <a:spLocks noRot="1" noChangeAspect="1" noMove="1" noResize="1" noEditPoints="1" noAdjustHandles="1" noChangeArrowheads="1" noChangeShapeType="1" noTextEdit="1"/>
              </p:cNvSpPr>
              <p:nvPr/>
            </p:nvSpPr>
            <p:spPr>
              <a:xfrm>
                <a:off x="8150095" y="1030107"/>
                <a:ext cx="659155" cy="61093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B80FCEEA-3AFA-FA4F-8ED0-17CC48041DDD}"/>
                  </a:ext>
                </a:extLst>
              </p:cNvPr>
              <p:cNvSpPr txBox="1"/>
              <p:nvPr/>
            </p:nvSpPr>
            <p:spPr>
              <a:xfrm>
                <a:off x="9034352" y="48328"/>
                <a:ext cx="611065" cy="369332"/>
              </a:xfrm>
              <a:prstGeom prst="rect">
                <a:avLst/>
              </a:prstGeom>
              <a:noFill/>
            </p:spPr>
            <p:txBody>
              <a:bodyPr wrap="none" rtlCol="0">
                <a:spAutoFit/>
              </a:bodyPr>
              <a:lstStyle/>
              <a:p>
                <a:r>
                  <a:rPr lang="en-US" b="1">
                    <a:solidFill>
                      <a:schemeClr val="accent6"/>
                    </a:solidFill>
                  </a:rPr>
                  <a:t>1 </a:t>
                </a:r>
                <a14:m>
                  <m:oMath xmlns:m="http://schemas.openxmlformats.org/officeDocument/2006/math">
                    <m:r>
                      <a:rPr lang="en-US" b="1" i="1">
                        <a:solidFill>
                          <a:schemeClr val="accent6"/>
                        </a:solidFill>
                        <a:latin typeface="Cambria Math" panose="02040503050406030204" pitchFamily="18" charset="0"/>
                      </a:rPr>
                      <m:t>𝒊𝒏</m:t>
                    </m:r>
                  </m:oMath>
                </a14:m>
                <a:endParaRPr lang="en-US"/>
              </a:p>
            </p:txBody>
          </p:sp>
        </mc:Choice>
        <mc:Fallback xmlns="">
          <p:sp>
            <p:nvSpPr>
              <p:cNvPr id="42" name="TextBox 41">
                <a:extLst>
                  <a:ext uri="{FF2B5EF4-FFF2-40B4-BE49-F238E27FC236}">
                    <a16:creationId xmlns:a16="http://schemas.microsoft.com/office/drawing/2014/main" id="{B80FCEEA-3AFA-FA4F-8ED0-17CC48041DDD}"/>
                  </a:ext>
                </a:extLst>
              </p:cNvPr>
              <p:cNvSpPr txBox="1">
                <a:spLocks noRot="1" noChangeAspect="1" noMove="1" noResize="1" noEditPoints="1" noAdjustHandles="1" noChangeArrowheads="1" noChangeShapeType="1" noTextEdit="1"/>
              </p:cNvSpPr>
              <p:nvPr/>
            </p:nvSpPr>
            <p:spPr>
              <a:xfrm>
                <a:off x="9034352" y="48328"/>
                <a:ext cx="611065" cy="369332"/>
              </a:xfrm>
              <a:prstGeom prst="rect">
                <a:avLst/>
              </a:prstGeom>
              <a:blipFill>
                <a:blip r:embed="rId9"/>
                <a:stretch>
                  <a:fillRect l="-8000" t="-9836" b="-24590"/>
                </a:stretch>
              </a:blipFill>
            </p:spPr>
            <p:txBody>
              <a:bodyPr/>
              <a:lstStyle/>
              <a:p>
                <a:r>
                  <a:rPr lang="en-US">
                    <a:noFill/>
                  </a:rPr>
                  <a:t> </a:t>
                </a:r>
              </a:p>
            </p:txBody>
          </p:sp>
        </mc:Fallback>
      </mc:AlternateContent>
      <p:sp>
        <p:nvSpPr>
          <p:cNvPr id="8" name="Content Placeholder 7">
            <a:extLst>
              <a:ext uri="{FF2B5EF4-FFF2-40B4-BE49-F238E27FC236}">
                <a16:creationId xmlns:a16="http://schemas.microsoft.com/office/drawing/2014/main" id="{C831CD76-40DE-3D4D-8FA3-00A679106928}"/>
              </a:ext>
            </a:extLst>
          </p:cNvPr>
          <p:cNvSpPr>
            <a:spLocks noGrp="1"/>
          </p:cNvSpPr>
          <p:nvPr>
            <p:ph sz="quarter" idx="11"/>
          </p:nvPr>
        </p:nvSpPr>
        <p:spPr/>
        <p:txBody>
          <a:bodyPr/>
          <a:lstStyle/>
          <a:p>
            <a:pPr algn="r"/>
            <a:r>
              <a:rPr lang="en-US"/>
              <a:t>Tristan Wahl</a:t>
            </a:r>
          </a:p>
        </p:txBody>
      </p:sp>
      <p:sp>
        <p:nvSpPr>
          <p:cNvPr id="6" name="TextBox 5">
            <a:extLst>
              <a:ext uri="{FF2B5EF4-FFF2-40B4-BE49-F238E27FC236}">
                <a16:creationId xmlns:a16="http://schemas.microsoft.com/office/drawing/2014/main" id="{CB078046-C8A5-3116-BD75-ADEDCD6836BF}"/>
              </a:ext>
            </a:extLst>
          </p:cNvPr>
          <p:cNvSpPr txBox="1"/>
          <p:nvPr/>
        </p:nvSpPr>
        <p:spPr>
          <a:xfrm>
            <a:off x="6039813" y="6219560"/>
            <a:ext cx="3059049" cy="400110"/>
          </a:xfrm>
          <a:prstGeom prst="rect">
            <a:avLst/>
          </a:prstGeom>
          <a:noFill/>
        </p:spPr>
        <p:txBody>
          <a:bodyPr wrap="square" lIns="91440" tIns="45720" rIns="91440" bIns="45720" rtlCol="0" anchor="t">
            <a:spAutoFit/>
          </a:bodyPr>
          <a:lstStyle/>
          <a:p>
            <a:pPr algn="ctr"/>
            <a:endParaRPr lang="en-US" sz="2000" dirty="0">
              <a:solidFill>
                <a:schemeClr val="bg1"/>
              </a:solidFill>
              <a:cs typeface="Arial"/>
            </a:endParaRPr>
          </a:p>
        </p:txBody>
      </p:sp>
      <p:sp>
        <p:nvSpPr>
          <p:cNvPr id="7" name="Rectangle 6">
            <a:extLst>
              <a:ext uri="{FF2B5EF4-FFF2-40B4-BE49-F238E27FC236}">
                <a16:creationId xmlns:a16="http://schemas.microsoft.com/office/drawing/2014/main" id="{32D092D6-A858-4427-74DF-BF07FD3F316C}"/>
              </a:ext>
            </a:extLst>
          </p:cNvPr>
          <p:cNvSpPr/>
          <p:nvPr/>
        </p:nvSpPr>
        <p:spPr>
          <a:xfrm>
            <a:off x="6297613" y="5178425"/>
            <a:ext cx="2374900" cy="52546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ea typeface="+mn-lt"/>
                <a:cs typeface="+mn-lt"/>
              </a:rPr>
              <a:t>Figure 8: Vertical Connector</a:t>
            </a:r>
            <a:endParaRPr lang="en-US" dirty="0">
              <a:solidFill>
                <a:schemeClr val="bg1"/>
              </a:solidFill>
            </a:endParaRPr>
          </a:p>
        </p:txBody>
      </p:sp>
      <p:sp>
        <p:nvSpPr>
          <p:cNvPr id="10" name="Rectangle 9">
            <a:extLst>
              <a:ext uri="{FF2B5EF4-FFF2-40B4-BE49-F238E27FC236}">
                <a16:creationId xmlns:a16="http://schemas.microsoft.com/office/drawing/2014/main" id="{81252F7C-B34C-856E-6C26-94798A9F092B}"/>
              </a:ext>
            </a:extLst>
          </p:cNvPr>
          <p:cNvSpPr/>
          <p:nvPr/>
        </p:nvSpPr>
        <p:spPr>
          <a:xfrm>
            <a:off x="9186862" y="3130550"/>
            <a:ext cx="2343150" cy="58896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ea typeface="+mn-lt"/>
                <a:cs typeface="+mn-lt"/>
              </a:rPr>
              <a:t>Figure 9: Detail of Top View</a:t>
            </a:r>
            <a:endParaRPr lang="en-US" dirty="0"/>
          </a:p>
        </p:txBody>
      </p:sp>
    </p:spTree>
    <p:extLst>
      <p:ext uri="{BB962C8B-B14F-4D97-AF65-F5344CB8AC3E}">
        <p14:creationId xmlns:p14="http://schemas.microsoft.com/office/powerpoint/2010/main" val="2283132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6C47CED-447F-4C5B-8454-54EBD68A47E0}"/>
              </a:ext>
            </a:extLst>
          </p:cNvPr>
          <p:cNvSpPr>
            <a:spLocks noGrp="1"/>
          </p:cNvSpPr>
          <p:nvPr>
            <p:ph type="sldNum" sz="quarter" idx="4"/>
          </p:nvPr>
        </p:nvSpPr>
        <p:spPr/>
        <p:txBody>
          <a:bodyPr/>
          <a:lstStyle/>
          <a:p>
            <a:fld id="{6F1FABC0-072B-4F22-8F9B-95A9D10B0206}" type="slidenum">
              <a:rPr lang="en-US" smtClean="0"/>
              <a:pPr/>
              <a:t>37</a:t>
            </a:fld>
            <a:endParaRPr lang="en-US"/>
          </a:p>
        </p:txBody>
      </p:sp>
      <p:grpSp>
        <p:nvGrpSpPr>
          <p:cNvPr id="11" name="Group 10">
            <a:extLst>
              <a:ext uri="{FF2B5EF4-FFF2-40B4-BE49-F238E27FC236}">
                <a16:creationId xmlns:a16="http://schemas.microsoft.com/office/drawing/2014/main" id="{0249CDB5-7CAD-8741-B252-D64FE1AC808B}"/>
              </a:ext>
            </a:extLst>
          </p:cNvPr>
          <p:cNvGrpSpPr/>
          <p:nvPr/>
        </p:nvGrpSpPr>
        <p:grpSpPr>
          <a:xfrm>
            <a:off x="-589846" y="1258306"/>
            <a:ext cx="4316457" cy="2951386"/>
            <a:chOff x="-297036" y="1803400"/>
            <a:chExt cx="5836154" cy="4046848"/>
          </a:xfrm>
        </p:grpSpPr>
        <p:pic>
          <p:nvPicPr>
            <p:cNvPr id="2" name="Picture 1">
              <a:extLst>
                <a:ext uri="{FF2B5EF4-FFF2-40B4-BE49-F238E27FC236}">
                  <a16:creationId xmlns:a16="http://schemas.microsoft.com/office/drawing/2014/main" id="{1A5170E3-34E0-844E-B85F-78E00DB4615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1429" y1="10916" x2="37262" y2="11501"/>
                          <a14:foregroundMark x1="47262" y1="78168" x2="54881" y2="85380"/>
                        </a14:backgroundRemoval>
                      </a14:imgEffect>
                    </a14:imgLayer>
                  </a14:imgProps>
                </a:ext>
              </a:extLst>
            </a:blip>
            <a:stretch>
              <a:fillRect/>
            </a:stretch>
          </p:blipFill>
          <p:spPr>
            <a:xfrm>
              <a:off x="-297036" y="1803400"/>
              <a:ext cx="5334000" cy="3251200"/>
            </a:xfrm>
            <a:prstGeom prst="rect">
              <a:avLst/>
            </a:prstGeom>
          </p:spPr>
        </p:pic>
        <p:pic>
          <p:nvPicPr>
            <p:cNvPr id="6" name="Picture 5">
              <a:extLst>
                <a:ext uri="{FF2B5EF4-FFF2-40B4-BE49-F238E27FC236}">
                  <a16:creationId xmlns:a16="http://schemas.microsoft.com/office/drawing/2014/main" id="{E9987682-195E-9749-9C85-B1F9FA1C3A15}"/>
                </a:ext>
              </a:extLst>
            </p:cNvPr>
            <p:cNvPicPr>
              <a:picLocks noChangeAspect="1"/>
            </p:cNvPicPr>
            <p:nvPr/>
          </p:nvPicPr>
          <p:blipFill rotWithShape="1">
            <a:blip r:embed="rId5"/>
            <a:srcRect l="31589" t="61493" r="20483" b="19403"/>
            <a:stretch/>
          </p:blipFill>
          <p:spPr>
            <a:xfrm>
              <a:off x="1418256" y="4863203"/>
              <a:ext cx="2292824" cy="987045"/>
            </a:xfrm>
            <a:prstGeom prst="rect">
              <a:avLst/>
            </a:prstGeom>
          </p:spPr>
        </p:pic>
        <p:pic>
          <p:nvPicPr>
            <p:cNvPr id="8" name="Picture 7">
              <a:extLst>
                <a:ext uri="{FF2B5EF4-FFF2-40B4-BE49-F238E27FC236}">
                  <a16:creationId xmlns:a16="http://schemas.microsoft.com/office/drawing/2014/main" id="{574211F0-36B0-7846-9CAF-83FE2D93350C}"/>
                </a:ext>
              </a:extLst>
            </p:cNvPr>
            <p:cNvPicPr>
              <a:picLocks noChangeAspect="1"/>
            </p:cNvPicPr>
            <p:nvPr/>
          </p:nvPicPr>
          <p:blipFill rotWithShape="1">
            <a:blip r:embed="rId6"/>
            <a:srcRect l="38133" t="29612" r="36119" b="47077"/>
            <a:stretch/>
          </p:blipFill>
          <p:spPr>
            <a:xfrm>
              <a:off x="1606625" y="2495794"/>
              <a:ext cx="1602301" cy="1252266"/>
            </a:xfrm>
            <a:prstGeom prst="rect">
              <a:avLst/>
            </a:prstGeom>
          </p:spPr>
        </p:pic>
        <p:pic>
          <p:nvPicPr>
            <p:cNvPr id="9" name="Picture 8">
              <a:extLst>
                <a:ext uri="{FF2B5EF4-FFF2-40B4-BE49-F238E27FC236}">
                  <a16:creationId xmlns:a16="http://schemas.microsoft.com/office/drawing/2014/main" id="{BABB6F91-BA12-4844-B623-1A6243B4F429}"/>
                </a:ext>
              </a:extLst>
            </p:cNvPr>
            <p:cNvPicPr>
              <a:picLocks noChangeAspect="1"/>
            </p:cNvPicPr>
            <p:nvPr/>
          </p:nvPicPr>
          <p:blipFill rotWithShape="1">
            <a:blip r:embed="rId7"/>
            <a:srcRect l="10366" t="23283" r="55569" b="23383"/>
            <a:stretch/>
          </p:blipFill>
          <p:spPr>
            <a:xfrm>
              <a:off x="3711080" y="2001102"/>
              <a:ext cx="1828038" cy="2862101"/>
            </a:xfrm>
            <a:prstGeom prst="rect">
              <a:avLst/>
            </a:prstGeom>
          </p:spPr>
        </p:pic>
      </p:grpSp>
      <p:sp>
        <p:nvSpPr>
          <p:cNvPr id="38" name="Freeform 6">
            <a:extLst>
              <a:ext uri="{FF2B5EF4-FFF2-40B4-BE49-F238E27FC236}">
                <a16:creationId xmlns:a16="http://schemas.microsoft.com/office/drawing/2014/main" id="{12C44A39-D447-F24C-A4AA-C6C8EB3E09D4}"/>
              </a:ext>
            </a:extLst>
          </p:cNvPr>
          <p:cNvSpPr/>
          <p:nvPr/>
        </p:nvSpPr>
        <p:spPr>
          <a:xfrm>
            <a:off x="678795" y="4604745"/>
            <a:ext cx="2794060" cy="693834"/>
          </a:xfrm>
          <a:custGeom>
            <a:avLst/>
            <a:gdLst/>
            <a:ahLst/>
            <a:cxnLst/>
            <a:rect l="l" t="t" r="r" b="b"/>
            <a:pathLst>
              <a:path w="5142537" h="1013934">
                <a:moveTo>
                  <a:pt x="0" y="0"/>
                </a:moveTo>
                <a:lnTo>
                  <a:pt x="5142537" y="0"/>
                </a:lnTo>
                <a:lnTo>
                  <a:pt x="5142537" y="1013934"/>
                </a:lnTo>
                <a:lnTo>
                  <a:pt x="0" y="1013934"/>
                </a:lnTo>
                <a:close/>
              </a:path>
            </a:pathLst>
          </a:custGeom>
          <a:solidFill>
            <a:srgbClr val="1A486C"/>
          </a:solidFill>
        </p:spPr>
        <p:txBody>
          <a:bodyPr/>
          <a:lstStyle/>
          <a:p>
            <a:pPr algn="ctr"/>
            <a:endParaRPr lang="en-US" sz="2800">
              <a:solidFill>
                <a:schemeClr val="bg1"/>
              </a:solidFill>
            </a:endParaRPr>
          </a:p>
        </p:txBody>
      </p:sp>
      <p:pic>
        <p:nvPicPr>
          <p:cNvPr id="41" name="Graphic 40" descr="Checkbox Checked with solid fill">
            <a:extLst>
              <a:ext uri="{FF2B5EF4-FFF2-40B4-BE49-F238E27FC236}">
                <a16:creationId xmlns:a16="http://schemas.microsoft.com/office/drawing/2014/main" id="{695A7B01-9C47-E647-AA07-7B90ED324FC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652688" y="4501488"/>
            <a:ext cx="914400" cy="914400"/>
          </a:xfrm>
          <a:prstGeom prst="rect">
            <a:avLst/>
          </a:prstGeom>
        </p:spPr>
      </p:pic>
      <p:sp>
        <p:nvSpPr>
          <p:cNvPr id="42" name="Rectangle 41">
            <a:extLst>
              <a:ext uri="{FF2B5EF4-FFF2-40B4-BE49-F238E27FC236}">
                <a16:creationId xmlns:a16="http://schemas.microsoft.com/office/drawing/2014/main" id="{E4ED1F5A-AC00-904C-8071-36D346DE7F9F}"/>
              </a:ext>
            </a:extLst>
          </p:cNvPr>
          <p:cNvSpPr/>
          <p:nvPr/>
        </p:nvSpPr>
        <p:spPr>
          <a:xfrm>
            <a:off x="1126123" y="4616621"/>
            <a:ext cx="1746747" cy="584775"/>
          </a:xfrm>
          <a:prstGeom prst="rect">
            <a:avLst/>
          </a:prstGeom>
          <a:noFill/>
        </p:spPr>
        <p:txBody>
          <a:bodyPr wrap="square" lIns="91440" tIns="45720" rIns="91440" bIns="45720">
            <a:spAutoFit/>
          </a:bodyPr>
          <a:lstStyle/>
          <a:p>
            <a:pPr algn="ctr"/>
            <a:r>
              <a:rPr lang="en-US" sz="3200">
                <a:ln w="0"/>
                <a:solidFill>
                  <a:schemeClr val="bg1"/>
                </a:solidFill>
                <a:effectLst>
                  <a:outerShdw blurRad="38100" dist="19050" dir="2700000" algn="tl" rotWithShape="0">
                    <a:schemeClr val="dk1">
                      <a:alpha val="40000"/>
                    </a:schemeClr>
                  </a:outerShdw>
                </a:effectLst>
              </a:rPr>
              <a:t>CAD</a:t>
            </a:r>
            <a:endParaRPr lang="en-US" sz="4800">
              <a:ln w="0"/>
              <a:solidFill>
                <a:schemeClr val="bg1"/>
              </a:solidFill>
              <a:effectLst>
                <a:outerShdw blurRad="38100" dist="19050" dir="2700000" algn="tl" rotWithShape="0">
                  <a:schemeClr val="dk1">
                    <a:alpha val="40000"/>
                  </a:schemeClr>
                </a:outerShdw>
              </a:effectLst>
            </a:endParaRPr>
          </a:p>
        </p:txBody>
      </p:sp>
      <p:sp>
        <p:nvSpPr>
          <p:cNvPr id="48" name="Freeform 6">
            <a:extLst>
              <a:ext uri="{FF2B5EF4-FFF2-40B4-BE49-F238E27FC236}">
                <a16:creationId xmlns:a16="http://schemas.microsoft.com/office/drawing/2014/main" id="{F8003D20-A228-8441-B11A-8838806D256A}"/>
              </a:ext>
            </a:extLst>
          </p:cNvPr>
          <p:cNvSpPr/>
          <p:nvPr/>
        </p:nvSpPr>
        <p:spPr>
          <a:xfrm>
            <a:off x="4641788" y="4604745"/>
            <a:ext cx="2794060" cy="693834"/>
          </a:xfrm>
          <a:custGeom>
            <a:avLst/>
            <a:gdLst/>
            <a:ahLst/>
            <a:cxnLst/>
            <a:rect l="l" t="t" r="r" b="b"/>
            <a:pathLst>
              <a:path w="5142537" h="1013934">
                <a:moveTo>
                  <a:pt x="0" y="0"/>
                </a:moveTo>
                <a:lnTo>
                  <a:pt x="5142537" y="0"/>
                </a:lnTo>
                <a:lnTo>
                  <a:pt x="5142537" y="1013934"/>
                </a:lnTo>
                <a:lnTo>
                  <a:pt x="0" y="1013934"/>
                </a:lnTo>
                <a:close/>
              </a:path>
            </a:pathLst>
          </a:custGeom>
          <a:solidFill>
            <a:srgbClr val="1A486C"/>
          </a:solidFill>
        </p:spPr>
        <p:txBody>
          <a:bodyPr/>
          <a:lstStyle/>
          <a:p>
            <a:pPr algn="ctr"/>
            <a:endParaRPr lang="en-US" sz="2800">
              <a:solidFill>
                <a:schemeClr val="bg1"/>
              </a:solidFill>
            </a:endParaRPr>
          </a:p>
        </p:txBody>
      </p:sp>
      <p:pic>
        <p:nvPicPr>
          <p:cNvPr id="49" name="Graphic 48" descr="Checkbox Checked with solid fill">
            <a:extLst>
              <a:ext uri="{FF2B5EF4-FFF2-40B4-BE49-F238E27FC236}">
                <a16:creationId xmlns:a16="http://schemas.microsoft.com/office/drawing/2014/main" id="{73783151-80BF-3B44-92A6-BC9B5DBC9AD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615681" y="4501488"/>
            <a:ext cx="914400" cy="914400"/>
          </a:xfrm>
          <a:prstGeom prst="rect">
            <a:avLst/>
          </a:prstGeom>
        </p:spPr>
      </p:pic>
      <p:sp>
        <p:nvSpPr>
          <p:cNvPr id="50" name="Rectangle 49">
            <a:extLst>
              <a:ext uri="{FF2B5EF4-FFF2-40B4-BE49-F238E27FC236}">
                <a16:creationId xmlns:a16="http://schemas.microsoft.com/office/drawing/2014/main" id="{C2279EDD-468E-BF48-BD17-8DE79C53073C}"/>
              </a:ext>
            </a:extLst>
          </p:cNvPr>
          <p:cNvSpPr/>
          <p:nvPr/>
        </p:nvSpPr>
        <p:spPr>
          <a:xfrm>
            <a:off x="4768533" y="4616621"/>
            <a:ext cx="2064540" cy="584775"/>
          </a:xfrm>
          <a:prstGeom prst="rect">
            <a:avLst/>
          </a:prstGeom>
          <a:noFill/>
        </p:spPr>
        <p:txBody>
          <a:bodyPr wrap="square" lIns="91440" tIns="45720" rIns="91440" bIns="45720">
            <a:spAutoFit/>
          </a:bodyPr>
          <a:lstStyle/>
          <a:p>
            <a:pPr algn="ctr"/>
            <a:r>
              <a:rPr lang="en-US" sz="3200">
                <a:ln w="0"/>
                <a:solidFill>
                  <a:schemeClr val="bg1"/>
                </a:solidFill>
                <a:effectLst>
                  <a:outerShdw blurRad="38100" dist="19050" dir="2700000" algn="tl" rotWithShape="0">
                    <a:schemeClr val="dk1">
                      <a:alpha val="40000"/>
                    </a:schemeClr>
                  </a:outerShdw>
                </a:effectLst>
              </a:rPr>
              <a:t>SLICER</a:t>
            </a:r>
            <a:endParaRPr lang="en-US" sz="4800">
              <a:ln w="0"/>
              <a:solidFill>
                <a:schemeClr val="bg1"/>
              </a:solidFill>
              <a:effectLst>
                <a:outerShdw blurRad="38100" dist="19050" dir="2700000" algn="tl" rotWithShape="0">
                  <a:schemeClr val="dk1">
                    <a:alpha val="40000"/>
                  </a:schemeClr>
                </a:outerShdw>
              </a:effectLst>
            </a:endParaRPr>
          </a:p>
        </p:txBody>
      </p:sp>
      <p:sp>
        <p:nvSpPr>
          <p:cNvPr id="51" name="Freeform 6">
            <a:extLst>
              <a:ext uri="{FF2B5EF4-FFF2-40B4-BE49-F238E27FC236}">
                <a16:creationId xmlns:a16="http://schemas.microsoft.com/office/drawing/2014/main" id="{9C4A85EF-AAAE-9543-9D66-9E8D9322C1DB}"/>
              </a:ext>
            </a:extLst>
          </p:cNvPr>
          <p:cNvSpPr/>
          <p:nvPr/>
        </p:nvSpPr>
        <p:spPr>
          <a:xfrm>
            <a:off x="8640084" y="4604745"/>
            <a:ext cx="2982525" cy="693834"/>
          </a:xfrm>
          <a:custGeom>
            <a:avLst/>
            <a:gdLst/>
            <a:ahLst/>
            <a:cxnLst/>
            <a:rect l="l" t="t" r="r" b="b"/>
            <a:pathLst>
              <a:path w="5142537" h="1013934">
                <a:moveTo>
                  <a:pt x="0" y="0"/>
                </a:moveTo>
                <a:lnTo>
                  <a:pt x="5142537" y="0"/>
                </a:lnTo>
                <a:lnTo>
                  <a:pt x="5142537" y="1013934"/>
                </a:lnTo>
                <a:lnTo>
                  <a:pt x="0" y="1013934"/>
                </a:lnTo>
                <a:close/>
              </a:path>
            </a:pathLst>
          </a:custGeom>
          <a:solidFill>
            <a:srgbClr val="1A486C"/>
          </a:solidFill>
        </p:spPr>
        <p:txBody>
          <a:bodyPr/>
          <a:lstStyle/>
          <a:p>
            <a:pPr algn="ctr"/>
            <a:endParaRPr lang="en-US" sz="2800">
              <a:solidFill>
                <a:schemeClr val="bg1"/>
              </a:solidFill>
            </a:endParaRPr>
          </a:p>
        </p:txBody>
      </p:sp>
      <p:pic>
        <p:nvPicPr>
          <p:cNvPr id="52" name="Graphic 51" descr="Checkbox Checked with solid fill">
            <a:extLst>
              <a:ext uri="{FF2B5EF4-FFF2-40B4-BE49-F238E27FC236}">
                <a16:creationId xmlns:a16="http://schemas.microsoft.com/office/drawing/2014/main" id="{5A36BCBB-D702-464A-A8C8-FB6DC90F6DD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802442" y="4501488"/>
            <a:ext cx="914400" cy="914400"/>
          </a:xfrm>
          <a:prstGeom prst="rect">
            <a:avLst/>
          </a:prstGeom>
        </p:spPr>
      </p:pic>
      <p:sp>
        <p:nvSpPr>
          <p:cNvPr id="53" name="Rectangle 52">
            <a:extLst>
              <a:ext uri="{FF2B5EF4-FFF2-40B4-BE49-F238E27FC236}">
                <a16:creationId xmlns:a16="http://schemas.microsoft.com/office/drawing/2014/main" id="{33CA4412-8623-734D-9D98-A7A55FE96578}"/>
              </a:ext>
            </a:extLst>
          </p:cNvPr>
          <p:cNvSpPr/>
          <p:nvPr/>
        </p:nvSpPr>
        <p:spPr>
          <a:xfrm>
            <a:off x="8597923" y="4616621"/>
            <a:ext cx="2512076" cy="584775"/>
          </a:xfrm>
          <a:prstGeom prst="rect">
            <a:avLst/>
          </a:prstGeom>
          <a:noFill/>
        </p:spPr>
        <p:txBody>
          <a:bodyPr wrap="square" lIns="91440" tIns="45720" rIns="91440" bIns="45720">
            <a:spAutoFit/>
          </a:bodyPr>
          <a:lstStyle/>
          <a:p>
            <a:pPr algn="ctr"/>
            <a:r>
              <a:rPr lang="en-US" sz="3200">
                <a:ln w="0"/>
                <a:solidFill>
                  <a:schemeClr val="bg1"/>
                </a:solidFill>
                <a:effectLst>
                  <a:outerShdw blurRad="38100" dist="19050" dir="2700000" algn="tl" rotWithShape="0">
                    <a:schemeClr val="dk1">
                      <a:alpha val="40000"/>
                    </a:schemeClr>
                  </a:outerShdw>
                </a:effectLst>
              </a:rPr>
              <a:t>PRINTER</a:t>
            </a:r>
            <a:endParaRPr lang="en-US" sz="4800">
              <a:ln w="0"/>
              <a:solidFill>
                <a:schemeClr val="bg1"/>
              </a:solidFill>
              <a:effectLst>
                <a:outerShdw blurRad="38100" dist="19050" dir="2700000" algn="tl" rotWithShape="0">
                  <a:schemeClr val="dk1">
                    <a:alpha val="40000"/>
                  </a:schemeClr>
                </a:outerShdw>
              </a:effectLst>
            </a:endParaRPr>
          </a:p>
        </p:txBody>
      </p:sp>
      <p:sp>
        <p:nvSpPr>
          <p:cNvPr id="54" name="TextBox 4">
            <a:extLst>
              <a:ext uri="{FF2B5EF4-FFF2-40B4-BE49-F238E27FC236}">
                <a16:creationId xmlns:a16="http://schemas.microsoft.com/office/drawing/2014/main" id="{0A14EDAC-2C9D-B64E-9371-837FBFD97FA9}"/>
              </a:ext>
            </a:extLst>
          </p:cNvPr>
          <p:cNvSpPr txBox="1"/>
          <p:nvPr/>
        </p:nvSpPr>
        <p:spPr>
          <a:xfrm>
            <a:off x="1541661" y="559030"/>
            <a:ext cx="9108677" cy="460319"/>
          </a:xfrm>
          <a:prstGeom prst="rect">
            <a:avLst/>
          </a:prstGeom>
        </p:spPr>
        <p:txBody>
          <a:bodyPr wrap="square" lIns="0" tIns="0" rIns="0" bIns="0" rtlCol="0" anchor="t">
            <a:spAutoFit/>
          </a:bodyPr>
          <a:lstStyle/>
          <a:p>
            <a:pPr algn="ctr">
              <a:lnSpc>
                <a:spcPts val="3144"/>
              </a:lnSpc>
              <a:spcBef>
                <a:spcPct val="0"/>
              </a:spcBef>
            </a:pPr>
            <a:r>
              <a:rPr lang="en-US" sz="4800" b="1" spc="71">
                <a:solidFill>
                  <a:srgbClr val="1D3B58"/>
                </a:solidFill>
                <a:latin typeface="+mj-lt"/>
              </a:rPr>
              <a:t>Manufacturing</a:t>
            </a:r>
          </a:p>
        </p:txBody>
      </p:sp>
      <p:pic>
        <p:nvPicPr>
          <p:cNvPr id="20" name="Picture 19">
            <a:extLst>
              <a:ext uri="{FF2B5EF4-FFF2-40B4-BE49-F238E27FC236}">
                <a16:creationId xmlns:a16="http://schemas.microsoft.com/office/drawing/2014/main" id="{794B8B21-1710-4829-BCE0-CAB6839D5C7F}"/>
              </a:ext>
            </a:extLst>
          </p:cNvPr>
          <p:cNvPicPr>
            <a:picLocks noChangeAspect="1"/>
          </p:cNvPicPr>
          <p:nvPr/>
        </p:nvPicPr>
        <p:blipFill>
          <a:blip r:embed="rId10"/>
          <a:stretch>
            <a:fillRect/>
          </a:stretch>
        </p:blipFill>
        <p:spPr>
          <a:xfrm>
            <a:off x="8616013" y="1289519"/>
            <a:ext cx="2891173" cy="2920173"/>
          </a:xfrm>
          <a:prstGeom prst="rect">
            <a:avLst/>
          </a:prstGeom>
        </p:spPr>
      </p:pic>
      <p:pic>
        <p:nvPicPr>
          <p:cNvPr id="14" name="Picture 13">
            <a:extLst>
              <a:ext uri="{FF2B5EF4-FFF2-40B4-BE49-F238E27FC236}">
                <a16:creationId xmlns:a16="http://schemas.microsoft.com/office/drawing/2014/main" id="{DAFFCC0C-EA31-4AA9-8EEB-556305C0FA1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8976" b="92503" l="9870" r="89901">
                        <a14:foregroundMark x1="49732" y1="89757" x2="47972" y2="90180"/>
                        <a14:foregroundMark x1="45754" y1="92608" x2="37414" y2="89124"/>
                        <a14:foregroundMark x1="52563" y1="92503" x2="56159" y2="91024"/>
                        <a14:foregroundMark x1="46978" y1="9609" x2="46978" y2="8976"/>
                      </a14:backgroundRemoval>
                    </a14:imgEffect>
                  </a14:imgLayer>
                </a14:imgProps>
              </a:ext>
            </a:extLst>
          </a:blip>
          <a:stretch>
            <a:fillRect/>
          </a:stretch>
        </p:blipFill>
        <p:spPr>
          <a:xfrm>
            <a:off x="4003385" y="1276780"/>
            <a:ext cx="4185228" cy="3032449"/>
          </a:xfrm>
          <a:prstGeom prst="rect">
            <a:avLst/>
          </a:prstGeom>
        </p:spPr>
      </p:pic>
      <p:sp>
        <p:nvSpPr>
          <p:cNvPr id="3" name="Content Placeholder 10">
            <a:extLst>
              <a:ext uri="{FF2B5EF4-FFF2-40B4-BE49-F238E27FC236}">
                <a16:creationId xmlns:a16="http://schemas.microsoft.com/office/drawing/2014/main" id="{D0C9FD3A-5041-43E2-61F6-15E9226D3C34}"/>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a:t>David Jay</a:t>
            </a:r>
          </a:p>
        </p:txBody>
      </p:sp>
    </p:spTree>
    <p:extLst>
      <p:ext uri="{BB962C8B-B14F-4D97-AF65-F5344CB8AC3E}">
        <p14:creationId xmlns:p14="http://schemas.microsoft.com/office/powerpoint/2010/main" val="3995510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6C47CED-447F-4C5B-8454-54EBD68A47E0}"/>
              </a:ext>
            </a:extLst>
          </p:cNvPr>
          <p:cNvSpPr>
            <a:spLocks noGrp="1"/>
          </p:cNvSpPr>
          <p:nvPr>
            <p:ph type="sldNum" sz="quarter" idx="4"/>
          </p:nvPr>
        </p:nvSpPr>
        <p:spPr/>
        <p:txBody>
          <a:bodyPr/>
          <a:lstStyle/>
          <a:p>
            <a:fld id="{6F1FABC0-072B-4F22-8F9B-95A9D10B0206}" type="slidenum">
              <a:rPr lang="en-US" smtClean="0"/>
              <a:pPr/>
              <a:t>38</a:t>
            </a:fld>
            <a:endParaRPr lang="en-US"/>
          </a:p>
        </p:txBody>
      </p:sp>
      <p:grpSp>
        <p:nvGrpSpPr>
          <p:cNvPr id="11" name="Group 10">
            <a:extLst>
              <a:ext uri="{FF2B5EF4-FFF2-40B4-BE49-F238E27FC236}">
                <a16:creationId xmlns:a16="http://schemas.microsoft.com/office/drawing/2014/main" id="{0249CDB5-7CAD-8741-B252-D64FE1AC808B}"/>
              </a:ext>
            </a:extLst>
          </p:cNvPr>
          <p:cNvGrpSpPr/>
          <p:nvPr/>
        </p:nvGrpSpPr>
        <p:grpSpPr>
          <a:xfrm>
            <a:off x="6333881" y="1177451"/>
            <a:ext cx="4316457" cy="2951386"/>
            <a:chOff x="-297036" y="1803400"/>
            <a:chExt cx="5836154" cy="4046848"/>
          </a:xfrm>
        </p:grpSpPr>
        <p:pic>
          <p:nvPicPr>
            <p:cNvPr id="2" name="Picture 1">
              <a:extLst>
                <a:ext uri="{FF2B5EF4-FFF2-40B4-BE49-F238E27FC236}">
                  <a16:creationId xmlns:a16="http://schemas.microsoft.com/office/drawing/2014/main" id="{1A5170E3-34E0-844E-B85F-78E00DB4615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1429" y1="10916" x2="37262" y2="11501"/>
                          <a14:foregroundMark x1="47262" y1="78168" x2="54881" y2="85380"/>
                        </a14:backgroundRemoval>
                      </a14:imgEffect>
                    </a14:imgLayer>
                  </a14:imgProps>
                </a:ext>
              </a:extLst>
            </a:blip>
            <a:stretch>
              <a:fillRect/>
            </a:stretch>
          </p:blipFill>
          <p:spPr>
            <a:xfrm>
              <a:off x="-297036" y="1803400"/>
              <a:ext cx="5334000" cy="3251200"/>
            </a:xfrm>
            <a:prstGeom prst="rect">
              <a:avLst/>
            </a:prstGeom>
          </p:spPr>
        </p:pic>
        <p:pic>
          <p:nvPicPr>
            <p:cNvPr id="6" name="Picture 5">
              <a:extLst>
                <a:ext uri="{FF2B5EF4-FFF2-40B4-BE49-F238E27FC236}">
                  <a16:creationId xmlns:a16="http://schemas.microsoft.com/office/drawing/2014/main" id="{E9987682-195E-9749-9C85-B1F9FA1C3A15}"/>
                </a:ext>
              </a:extLst>
            </p:cNvPr>
            <p:cNvPicPr>
              <a:picLocks noChangeAspect="1"/>
            </p:cNvPicPr>
            <p:nvPr/>
          </p:nvPicPr>
          <p:blipFill rotWithShape="1">
            <a:blip r:embed="rId5"/>
            <a:srcRect l="31589" t="61493" r="20483" b="19403"/>
            <a:stretch/>
          </p:blipFill>
          <p:spPr>
            <a:xfrm>
              <a:off x="1418256" y="4863203"/>
              <a:ext cx="2292824" cy="987045"/>
            </a:xfrm>
            <a:prstGeom prst="rect">
              <a:avLst/>
            </a:prstGeom>
          </p:spPr>
        </p:pic>
        <p:pic>
          <p:nvPicPr>
            <p:cNvPr id="8" name="Picture 7">
              <a:extLst>
                <a:ext uri="{FF2B5EF4-FFF2-40B4-BE49-F238E27FC236}">
                  <a16:creationId xmlns:a16="http://schemas.microsoft.com/office/drawing/2014/main" id="{574211F0-36B0-7846-9CAF-83FE2D93350C}"/>
                </a:ext>
              </a:extLst>
            </p:cNvPr>
            <p:cNvPicPr>
              <a:picLocks noChangeAspect="1"/>
            </p:cNvPicPr>
            <p:nvPr/>
          </p:nvPicPr>
          <p:blipFill rotWithShape="1">
            <a:blip r:embed="rId6"/>
            <a:srcRect l="38133" t="29612" r="36119" b="47077"/>
            <a:stretch/>
          </p:blipFill>
          <p:spPr>
            <a:xfrm>
              <a:off x="1606625" y="2495794"/>
              <a:ext cx="1602301" cy="1252266"/>
            </a:xfrm>
            <a:prstGeom prst="rect">
              <a:avLst/>
            </a:prstGeom>
          </p:spPr>
        </p:pic>
        <p:pic>
          <p:nvPicPr>
            <p:cNvPr id="9" name="Picture 8">
              <a:extLst>
                <a:ext uri="{FF2B5EF4-FFF2-40B4-BE49-F238E27FC236}">
                  <a16:creationId xmlns:a16="http://schemas.microsoft.com/office/drawing/2014/main" id="{BABB6F91-BA12-4844-B623-1A6243B4F429}"/>
                </a:ext>
              </a:extLst>
            </p:cNvPr>
            <p:cNvPicPr>
              <a:picLocks noChangeAspect="1"/>
            </p:cNvPicPr>
            <p:nvPr/>
          </p:nvPicPr>
          <p:blipFill rotWithShape="1">
            <a:blip r:embed="rId7"/>
            <a:srcRect l="10366" t="23283" r="55569" b="23383"/>
            <a:stretch/>
          </p:blipFill>
          <p:spPr>
            <a:xfrm>
              <a:off x="3711080" y="2001102"/>
              <a:ext cx="1828038" cy="2862101"/>
            </a:xfrm>
            <a:prstGeom prst="rect">
              <a:avLst/>
            </a:prstGeom>
          </p:spPr>
        </p:pic>
      </p:grpSp>
      <p:sp>
        <p:nvSpPr>
          <p:cNvPr id="38" name="Freeform 6">
            <a:extLst>
              <a:ext uri="{FF2B5EF4-FFF2-40B4-BE49-F238E27FC236}">
                <a16:creationId xmlns:a16="http://schemas.microsoft.com/office/drawing/2014/main" id="{12C44A39-D447-F24C-A4AA-C6C8EB3E09D4}"/>
              </a:ext>
            </a:extLst>
          </p:cNvPr>
          <p:cNvSpPr/>
          <p:nvPr/>
        </p:nvSpPr>
        <p:spPr>
          <a:xfrm>
            <a:off x="7890691" y="4512711"/>
            <a:ext cx="2429689" cy="693834"/>
          </a:xfrm>
          <a:custGeom>
            <a:avLst/>
            <a:gdLst/>
            <a:ahLst/>
            <a:cxnLst/>
            <a:rect l="l" t="t" r="r" b="b"/>
            <a:pathLst>
              <a:path w="5142537" h="1013934">
                <a:moveTo>
                  <a:pt x="0" y="0"/>
                </a:moveTo>
                <a:lnTo>
                  <a:pt x="5142537" y="0"/>
                </a:lnTo>
                <a:lnTo>
                  <a:pt x="5142537" y="1013934"/>
                </a:lnTo>
                <a:lnTo>
                  <a:pt x="0" y="1013934"/>
                </a:lnTo>
                <a:close/>
              </a:path>
            </a:pathLst>
          </a:custGeom>
          <a:solidFill>
            <a:srgbClr val="1A486C"/>
          </a:solidFill>
        </p:spPr>
        <p:txBody>
          <a:bodyPr/>
          <a:lstStyle/>
          <a:p>
            <a:pPr algn="ctr"/>
            <a:endParaRPr lang="en-US" sz="2800">
              <a:solidFill>
                <a:schemeClr val="bg1"/>
              </a:solidFill>
            </a:endParaRPr>
          </a:p>
        </p:txBody>
      </p:sp>
      <p:sp>
        <p:nvSpPr>
          <p:cNvPr id="42" name="Rectangle 41">
            <a:extLst>
              <a:ext uri="{FF2B5EF4-FFF2-40B4-BE49-F238E27FC236}">
                <a16:creationId xmlns:a16="http://schemas.microsoft.com/office/drawing/2014/main" id="{E4ED1F5A-AC00-904C-8071-36D346DE7F9F}"/>
              </a:ext>
            </a:extLst>
          </p:cNvPr>
          <p:cNvSpPr/>
          <p:nvPr/>
        </p:nvSpPr>
        <p:spPr>
          <a:xfrm>
            <a:off x="8139746" y="4512711"/>
            <a:ext cx="1931577" cy="646331"/>
          </a:xfrm>
          <a:prstGeom prst="rect">
            <a:avLst/>
          </a:prstGeom>
          <a:noFill/>
        </p:spPr>
        <p:txBody>
          <a:bodyPr wrap="square" lIns="91440" tIns="45720" rIns="91440" bIns="45720">
            <a:spAutoFit/>
          </a:bodyPr>
          <a:lstStyle/>
          <a:p>
            <a:pPr algn="ctr"/>
            <a:r>
              <a:rPr lang="en-US" sz="3600">
                <a:ln w="0"/>
                <a:solidFill>
                  <a:schemeClr val="bg1"/>
                </a:solidFill>
                <a:effectLst>
                  <a:outerShdw blurRad="38100" dist="19050" dir="2700000" algn="tl" rotWithShape="0">
                    <a:schemeClr val="dk1">
                      <a:alpha val="40000"/>
                    </a:schemeClr>
                  </a:outerShdw>
                </a:effectLst>
              </a:rPr>
              <a:t>CAD</a:t>
            </a:r>
            <a:endParaRPr lang="en-US" sz="5400">
              <a:ln w="0"/>
              <a:solidFill>
                <a:schemeClr val="bg1"/>
              </a:solidFill>
              <a:effectLst>
                <a:outerShdw blurRad="38100" dist="19050" dir="2700000" algn="tl" rotWithShape="0">
                  <a:schemeClr val="dk1">
                    <a:alpha val="40000"/>
                  </a:schemeClr>
                </a:outerShdw>
              </a:effectLst>
            </a:endParaRPr>
          </a:p>
        </p:txBody>
      </p:sp>
      <p:sp>
        <p:nvSpPr>
          <p:cNvPr id="54" name="TextBox 4">
            <a:extLst>
              <a:ext uri="{FF2B5EF4-FFF2-40B4-BE49-F238E27FC236}">
                <a16:creationId xmlns:a16="http://schemas.microsoft.com/office/drawing/2014/main" id="{0A14EDAC-2C9D-B64E-9371-837FBFD97FA9}"/>
              </a:ext>
            </a:extLst>
          </p:cNvPr>
          <p:cNvSpPr txBox="1"/>
          <p:nvPr/>
        </p:nvSpPr>
        <p:spPr>
          <a:xfrm>
            <a:off x="1541661" y="559030"/>
            <a:ext cx="9108677" cy="460319"/>
          </a:xfrm>
          <a:prstGeom prst="rect">
            <a:avLst/>
          </a:prstGeom>
        </p:spPr>
        <p:txBody>
          <a:bodyPr wrap="square" lIns="0" tIns="0" rIns="0" bIns="0" rtlCol="0" anchor="t">
            <a:spAutoFit/>
          </a:bodyPr>
          <a:lstStyle/>
          <a:p>
            <a:pPr algn="ctr">
              <a:lnSpc>
                <a:spcPts val="3144"/>
              </a:lnSpc>
              <a:spcBef>
                <a:spcPct val="0"/>
              </a:spcBef>
            </a:pPr>
            <a:r>
              <a:rPr lang="en-US" sz="4800" b="1" spc="71">
                <a:solidFill>
                  <a:srgbClr val="1D3B58"/>
                </a:solidFill>
                <a:latin typeface="+mj-lt"/>
              </a:rPr>
              <a:t>Design for 3D Printing</a:t>
            </a:r>
          </a:p>
        </p:txBody>
      </p:sp>
      <p:sp>
        <p:nvSpPr>
          <p:cNvPr id="3" name="TextBox 2">
            <a:extLst>
              <a:ext uri="{FF2B5EF4-FFF2-40B4-BE49-F238E27FC236}">
                <a16:creationId xmlns:a16="http://schemas.microsoft.com/office/drawing/2014/main" id="{A6669751-4712-418D-9D97-C6BF6B35F9D9}"/>
              </a:ext>
            </a:extLst>
          </p:cNvPr>
          <p:cNvSpPr txBox="1"/>
          <p:nvPr/>
        </p:nvSpPr>
        <p:spPr>
          <a:xfrm>
            <a:off x="438539" y="1614196"/>
            <a:ext cx="6500850" cy="3046988"/>
          </a:xfrm>
          <a:prstGeom prst="rect">
            <a:avLst/>
          </a:prstGeom>
          <a:noFill/>
        </p:spPr>
        <p:txBody>
          <a:bodyPr wrap="square" lIns="91440" tIns="45720" rIns="91440" bIns="45720" rtlCol="0" anchor="t">
            <a:spAutoFit/>
          </a:bodyPr>
          <a:lstStyle/>
          <a:p>
            <a:pPr marL="285750" indent="-285750">
              <a:buFont typeface="Courier New" panose="02070309020205020404" pitchFamily="49" charset="0"/>
              <a:buChar char="o"/>
            </a:pPr>
            <a:r>
              <a:rPr lang="en-US" sz="2400" dirty="0"/>
              <a:t>Design for 3D printing begins in the CAD software</a:t>
            </a:r>
            <a:endParaRPr lang="en-US" sz="2400" dirty="0">
              <a:cs typeface="Arial"/>
            </a:endParaRPr>
          </a:p>
          <a:p>
            <a:pPr marL="285750" indent="-285750">
              <a:buFont typeface="Courier New" panose="02070309020205020404" pitchFamily="49" charset="0"/>
              <a:buChar char="o"/>
            </a:pPr>
            <a:r>
              <a:rPr lang="en-US" sz="2400" dirty="0"/>
              <a:t>Designers need to consider:</a:t>
            </a:r>
            <a:endParaRPr lang="en-US" sz="2400" dirty="0">
              <a:cs typeface="Arial"/>
            </a:endParaRPr>
          </a:p>
          <a:p>
            <a:pPr marL="742950" lvl="1" indent="-285750">
              <a:buFont typeface="Courier New" panose="02070309020205020404" pitchFamily="49" charset="0"/>
              <a:buChar char="o"/>
            </a:pPr>
            <a:r>
              <a:rPr lang="en-US" sz="2400" dirty="0"/>
              <a:t>Size limitations</a:t>
            </a:r>
            <a:endParaRPr lang="en-US" sz="2400" dirty="0">
              <a:cs typeface="Arial"/>
            </a:endParaRPr>
          </a:p>
          <a:p>
            <a:pPr marL="742950" lvl="1" indent="-285750">
              <a:buFont typeface="Courier New" panose="02070309020205020404" pitchFamily="49" charset="0"/>
              <a:buChar char="o"/>
            </a:pPr>
            <a:r>
              <a:rPr lang="en-US" sz="2400" dirty="0"/>
              <a:t>Print orientation</a:t>
            </a:r>
            <a:endParaRPr lang="en-US" sz="2400" dirty="0">
              <a:cs typeface="Arial"/>
            </a:endParaRPr>
          </a:p>
          <a:p>
            <a:pPr marL="742950" lvl="1" indent="-285750">
              <a:buFont typeface="Courier New" panose="02070309020205020404" pitchFamily="49" charset="0"/>
              <a:buChar char="o"/>
            </a:pPr>
            <a:r>
              <a:rPr lang="en-US" sz="2400" dirty="0"/>
              <a:t>Minimizing overhangs and bridges</a:t>
            </a:r>
            <a:endParaRPr lang="en-US" sz="2400" dirty="0">
              <a:cs typeface="Arial"/>
            </a:endParaRPr>
          </a:p>
          <a:p>
            <a:pPr marL="742950" lvl="1" indent="-285750">
              <a:buFont typeface="Courier New" panose="02070309020205020404" pitchFamily="49" charset="0"/>
              <a:buChar char="o"/>
            </a:pPr>
            <a:r>
              <a:rPr lang="en-US" sz="2400" dirty="0"/>
              <a:t>Tolerances</a:t>
            </a:r>
            <a:endParaRPr lang="en-US" sz="2400" dirty="0">
              <a:cs typeface="Arial"/>
            </a:endParaRPr>
          </a:p>
          <a:p>
            <a:pPr marL="742950" lvl="1" indent="-285750">
              <a:buFont typeface="Courier New" panose="02070309020205020404" pitchFamily="49" charset="0"/>
              <a:buChar char="o"/>
            </a:pPr>
            <a:r>
              <a:rPr lang="en-US" sz="2400" dirty="0"/>
              <a:t>Raster Orientation</a:t>
            </a:r>
            <a:endParaRPr lang="en-US" sz="2400" dirty="0">
              <a:cs typeface="Arial"/>
            </a:endParaRPr>
          </a:p>
        </p:txBody>
      </p:sp>
      <p:sp>
        <p:nvSpPr>
          <p:cNvPr id="4" name="Content Placeholder 10">
            <a:extLst>
              <a:ext uri="{FF2B5EF4-FFF2-40B4-BE49-F238E27FC236}">
                <a16:creationId xmlns:a16="http://schemas.microsoft.com/office/drawing/2014/main" id="{23084612-E7A4-ECE9-B6BB-D542B65C00AA}"/>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a:t>David Jay</a:t>
            </a:r>
          </a:p>
        </p:txBody>
      </p:sp>
    </p:spTree>
    <p:extLst>
      <p:ext uri="{BB962C8B-B14F-4D97-AF65-F5344CB8AC3E}">
        <p14:creationId xmlns:p14="http://schemas.microsoft.com/office/powerpoint/2010/main" val="30784459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03CAB00-A3E8-2C4B-B751-7BF6192764AC}"/>
              </a:ext>
            </a:extLst>
          </p:cNvPr>
          <p:cNvSpPr/>
          <p:nvPr/>
        </p:nvSpPr>
        <p:spPr>
          <a:xfrm rot="5400000">
            <a:off x="2155050" y="4047017"/>
            <a:ext cx="567961" cy="2691644"/>
          </a:xfrm>
          <a:prstGeom prst="rect">
            <a:avLst/>
          </a:prstGeom>
          <a:solidFill>
            <a:srgbClr val="1A48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2E4458C6-2D44-DF42-AF4A-70B91EF29B71}"/>
              </a:ext>
            </a:extLst>
          </p:cNvPr>
          <p:cNvSpPr/>
          <p:nvPr/>
        </p:nvSpPr>
        <p:spPr>
          <a:xfrm rot="5400000">
            <a:off x="5820430" y="4047017"/>
            <a:ext cx="567961" cy="2691644"/>
          </a:xfrm>
          <a:prstGeom prst="rect">
            <a:avLst/>
          </a:prstGeom>
          <a:solidFill>
            <a:srgbClr val="1A48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53AF7A25-92C7-7840-9D6B-B8D8BF2D2BF8}"/>
              </a:ext>
            </a:extLst>
          </p:cNvPr>
          <p:cNvSpPr/>
          <p:nvPr/>
        </p:nvSpPr>
        <p:spPr>
          <a:xfrm rot="5400000">
            <a:off x="9357055" y="4238880"/>
            <a:ext cx="567961" cy="2275873"/>
          </a:xfrm>
          <a:prstGeom prst="rect">
            <a:avLst/>
          </a:prstGeom>
          <a:solidFill>
            <a:srgbClr val="1A48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39A1382E-ADA7-442D-BB8A-1D3D00B04AF9}"/>
              </a:ext>
            </a:extLst>
          </p:cNvPr>
          <p:cNvSpPr>
            <a:spLocks noGrp="1"/>
          </p:cNvSpPr>
          <p:nvPr>
            <p:ph type="title"/>
          </p:nvPr>
        </p:nvSpPr>
        <p:spPr/>
        <p:txBody>
          <a:bodyPr>
            <a:normAutofit/>
          </a:bodyPr>
          <a:lstStyle/>
          <a:p>
            <a:pPr algn="ctr"/>
            <a:r>
              <a:rPr lang="en-US" sz="4800">
                <a:solidFill>
                  <a:srgbClr val="1E3C58"/>
                </a:solidFill>
              </a:rPr>
              <a:t>Sponsors and Advisor</a:t>
            </a:r>
          </a:p>
        </p:txBody>
      </p:sp>
      <p:pic>
        <p:nvPicPr>
          <p:cNvPr id="4" name="Picture Placeholder 3">
            <a:extLst>
              <a:ext uri="{FF2B5EF4-FFF2-40B4-BE49-F238E27FC236}">
                <a16:creationId xmlns:a16="http://schemas.microsoft.com/office/drawing/2014/main" id="{EF7463C9-5F41-8240-84D8-43386F0B5AD7}"/>
              </a:ext>
            </a:extLst>
          </p:cNvPr>
          <p:cNvPicPr>
            <a:picLocks noGrp="1" noChangeAspect="1"/>
          </p:cNvPicPr>
          <p:nvPr>
            <p:ph type="pic" sz="quarter" idx="12"/>
          </p:nvPr>
        </p:nvPicPr>
        <p:blipFill>
          <a:blip r:embed="rId3"/>
          <a:srcRect l="5128" r="5128"/>
          <a:stretch>
            <a:fillRect/>
          </a:stretch>
        </p:blipFill>
        <p:spPr>
          <a:xfrm>
            <a:off x="4995223" y="1677682"/>
            <a:ext cx="2183730" cy="3275593"/>
          </a:xfrm>
        </p:spPr>
      </p:pic>
      <p:sp>
        <p:nvSpPr>
          <p:cNvPr id="20" name="Text Placeholder 19">
            <a:extLst>
              <a:ext uri="{FF2B5EF4-FFF2-40B4-BE49-F238E27FC236}">
                <a16:creationId xmlns:a16="http://schemas.microsoft.com/office/drawing/2014/main" id="{2A0CE24E-57E3-4A22-A2D8-918031267CC6}"/>
              </a:ext>
            </a:extLst>
          </p:cNvPr>
          <p:cNvSpPr>
            <a:spLocks noGrp="1"/>
          </p:cNvSpPr>
          <p:nvPr>
            <p:ph type="body" sz="quarter" idx="20"/>
          </p:nvPr>
        </p:nvSpPr>
        <p:spPr>
          <a:xfrm>
            <a:off x="4870021" y="5092835"/>
            <a:ext cx="2434133" cy="590931"/>
          </a:xfrm>
        </p:spPr>
        <p:txBody>
          <a:bodyPr/>
          <a:lstStyle/>
          <a:p>
            <a:r>
              <a:rPr lang="en-US">
                <a:solidFill>
                  <a:schemeClr val="bg1"/>
                </a:solidFill>
              </a:rPr>
              <a:t>Dr. Yousuf Ali</a:t>
            </a:r>
          </a:p>
          <a:p>
            <a:r>
              <a:rPr lang="en-US" i="1">
                <a:solidFill>
                  <a:schemeClr val="bg1"/>
                </a:solidFill>
              </a:rPr>
              <a:t>Teaching Faculty </a:t>
            </a:r>
            <a:r>
              <a:rPr lang="en-US">
                <a:solidFill>
                  <a:schemeClr val="bg1"/>
                </a:solidFill>
              </a:rPr>
              <a:t>II</a:t>
            </a:r>
          </a:p>
        </p:txBody>
      </p:sp>
      <p:sp>
        <p:nvSpPr>
          <p:cNvPr id="5" name="Slide Number Placeholder 4">
            <a:extLst>
              <a:ext uri="{FF2B5EF4-FFF2-40B4-BE49-F238E27FC236}">
                <a16:creationId xmlns:a16="http://schemas.microsoft.com/office/drawing/2014/main" id="{55115D6A-A989-164E-BE92-FE4721B58D23}"/>
              </a:ext>
            </a:extLst>
          </p:cNvPr>
          <p:cNvSpPr>
            <a:spLocks noGrp="1"/>
          </p:cNvSpPr>
          <p:nvPr>
            <p:ph type="sldNum" sz="quarter" idx="11"/>
          </p:nvPr>
        </p:nvSpPr>
        <p:spPr/>
        <p:txBody>
          <a:bodyPr/>
          <a:lstStyle/>
          <a:p>
            <a:fld id="{6F1FABC0-072B-4F22-8F9B-95A9D10B0206}" type="slidenum">
              <a:rPr lang="en-US" smtClean="0"/>
              <a:pPr/>
              <a:t>3</a:t>
            </a:fld>
            <a:endParaRPr lang="en-US"/>
          </a:p>
        </p:txBody>
      </p:sp>
      <p:pic>
        <p:nvPicPr>
          <p:cNvPr id="3" name="Picture 2">
            <a:extLst>
              <a:ext uri="{FF2B5EF4-FFF2-40B4-BE49-F238E27FC236}">
                <a16:creationId xmlns:a16="http://schemas.microsoft.com/office/drawing/2014/main" id="{56D6A526-3EDE-6648-875C-E5AB8AD5A323}"/>
              </a:ext>
            </a:extLst>
          </p:cNvPr>
          <p:cNvPicPr>
            <a:picLocks noChangeAspect="1"/>
          </p:cNvPicPr>
          <p:nvPr/>
        </p:nvPicPr>
        <p:blipFill>
          <a:blip r:embed="rId4"/>
          <a:stretch>
            <a:fillRect/>
          </a:stretch>
        </p:blipFill>
        <p:spPr>
          <a:xfrm>
            <a:off x="858223" y="1677682"/>
            <a:ext cx="3227220" cy="3227220"/>
          </a:xfrm>
          <a:prstGeom prst="rect">
            <a:avLst/>
          </a:prstGeom>
        </p:spPr>
      </p:pic>
      <p:sp>
        <p:nvSpPr>
          <p:cNvPr id="9" name="Text Placeholder 19">
            <a:extLst>
              <a:ext uri="{FF2B5EF4-FFF2-40B4-BE49-F238E27FC236}">
                <a16:creationId xmlns:a16="http://schemas.microsoft.com/office/drawing/2014/main" id="{6A6990C6-368E-7840-9AE2-80A22D005FA9}"/>
              </a:ext>
            </a:extLst>
          </p:cNvPr>
          <p:cNvSpPr txBox="1">
            <a:spLocks/>
          </p:cNvSpPr>
          <p:nvPr/>
        </p:nvSpPr>
        <p:spPr>
          <a:xfrm>
            <a:off x="1154757" y="5092835"/>
            <a:ext cx="2434133" cy="5909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0"/>
              </a:spcBef>
              <a:buFont typeface="Arial" panose="020B0604020202020204" pitchFamily="34" charset="0"/>
              <a:buNone/>
              <a:defRPr lang="en-US" sz="1800" i="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rPr>
              <a:t>Florida Space Grant Consortium </a:t>
            </a:r>
            <a:endParaRPr lang="en-US" i="1">
              <a:solidFill>
                <a:schemeClr val="bg1"/>
              </a:solidFill>
            </a:endParaRPr>
          </a:p>
        </p:txBody>
      </p:sp>
      <p:pic>
        <p:nvPicPr>
          <p:cNvPr id="6" name="Picture 6" descr="Logo, company name&#10;&#10;Description automatically generated">
            <a:extLst>
              <a:ext uri="{FF2B5EF4-FFF2-40B4-BE49-F238E27FC236}">
                <a16:creationId xmlns:a16="http://schemas.microsoft.com/office/drawing/2014/main" id="{1C7C10EE-571F-4FC5-9748-BE64B30E4774}"/>
              </a:ext>
            </a:extLst>
          </p:cNvPr>
          <p:cNvPicPr>
            <a:picLocks noChangeAspect="1"/>
          </p:cNvPicPr>
          <p:nvPr/>
        </p:nvPicPr>
        <p:blipFill>
          <a:blip r:embed="rId5"/>
          <a:stretch>
            <a:fillRect/>
          </a:stretch>
        </p:blipFill>
        <p:spPr>
          <a:xfrm>
            <a:off x="7983828" y="1967759"/>
            <a:ext cx="3812145" cy="2695439"/>
          </a:xfrm>
          <a:prstGeom prst="rect">
            <a:avLst/>
          </a:prstGeom>
        </p:spPr>
      </p:pic>
      <p:sp>
        <p:nvSpPr>
          <p:cNvPr id="7" name="Text Placeholder 19">
            <a:extLst>
              <a:ext uri="{FF2B5EF4-FFF2-40B4-BE49-F238E27FC236}">
                <a16:creationId xmlns:a16="http://schemas.microsoft.com/office/drawing/2014/main" id="{7C375020-2ED6-49C2-AE47-4F1B4E9274A0}"/>
              </a:ext>
            </a:extLst>
          </p:cNvPr>
          <p:cNvSpPr txBox="1">
            <a:spLocks/>
          </p:cNvSpPr>
          <p:nvPr/>
        </p:nvSpPr>
        <p:spPr>
          <a:xfrm>
            <a:off x="8423968" y="5085889"/>
            <a:ext cx="2434133" cy="590931"/>
          </a:xfrm>
          <a:prstGeom prst="rect">
            <a:avLst/>
          </a:prstGeom>
          <a:noFill/>
        </p:spPr>
        <p:txBody>
          <a:bodyPr vert="horz" wrap="square" lIns="91440" tIns="45720" rIns="91440" bIns="45720" rtlCol="0" anchor="t">
            <a:spAutoFit/>
          </a:bodyPr>
          <a:lstStyle>
            <a:lvl1pPr marL="0" indent="0" algn="ctr" defTabSz="914400" rtl="0" eaLnBrk="1" latinLnBrk="0" hangingPunct="1">
              <a:lnSpc>
                <a:spcPct val="90000"/>
              </a:lnSpc>
              <a:spcBef>
                <a:spcPts val="0"/>
              </a:spcBef>
              <a:buFont typeface="Arial" panose="020B0604020202020204" pitchFamily="34" charset="0"/>
              <a:buNone/>
              <a:defRPr lang="en-US" sz="1800" i="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bg1"/>
                </a:solidFill>
                <a:cs typeface="Arial"/>
              </a:rPr>
              <a:t>Seminole </a:t>
            </a:r>
          </a:p>
          <a:p>
            <a:r>
              <a:rPr lang="en-US">
                <a:solidFill>
                  <a:schemeClr val="bg1"/>
                </a:solidFill>
                <a:cs typeface="Arial"/>
              </a:rPr>
              <a:t>RC Club</a:t>
            </a:r>
          </a:p>
        </p:txBody>
      </p:sp>
      <p:sp>
        <p:nvSpPr>
          <p:cNvPr id="16" name="Content Placeholder 10">
            <a:extLst>
              <a:ext uri="{FF2B5EF4-FFF2-40B4-BE49-F238E27FC236}">
                <a16:creationId xmlns:a16="http://schemas.microsoft.com/office/drawing/2014/main" id="{4DE450F1-CAA9-EF4B-91D9-4DB02B5D26C2}"/>
              </a:ext>
            </a:extLst>
          </p:cNvPr>
          <p:cNvSpPr txBox="1">
            <a:spLocks noGrp="1"/>
          </p:cNvSpPr>
          <p:nvPr>
            <p:ph sz="quarter" idx="21"/>
          </p:nvPr>
        </p:nvSpPr>
        <p:spPr>
          <a:xfrm>
            <a:off x="10320805" y="5589481"/>
            <a:ext cx="1828800" cy="310896"/>
          </a:xfrm>
          <a:prstGeom prst="rect">
            <a:avLst/>
          </a:prstGeom>
        </p:spPr>
        <p:txBody>
          <a:bodyPr vert="horz" lIns="91440" tIns="45720" rIns="91440" bIns="45720" rtlCol="0" anchor="t">
            <a:noAutofit/>
          </a:bodyPr>
          <a:lstStyle>
            <a:defPPr>
              <a:defRPr lang="en-US"/>
            </a:defPPr>
            <a:lvl1pPr marL="0" algn="ct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atin typeface="Arial"/>
                <a:cs typeface="Arial"/>
              </a:rPr>
              <a:t>Tristan Wahl</a:t>
            </a:r>
            <a:endParaRPr lang="en-US"/>
          </a:p>
        </p:txBody>
      </p:sp>
    </p:spTree>
    <p:extLst>
      <p:ext uri="{BB962C8B-B14F-4D97-AF65-F5344CB8AC3E}">
        <p14:creationId xmlns:p14="http://schemas.microsoft.com/office/powerpoint/2010/main" val="12941437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6C47CED-447F-4C5B-8454-54EBD68A47E0}"/>
              </a:ext>
            </a:extLst>
          </p:cNvPr>
          <p:cNvSpPr>
            <a:spLocks noGrp="1"/>
          </p:cNvSpPr>
          <p:nvPr>
            <p:ph type="sldNum" sz="quarter" idx="4"/>
          </p:nvPr>
        </p:nvSpPr>
        <p:spPr/>
        <p:txBody>
          <a:bodyPr/>
          <a:lstStyle/>
          <a:p>
            <a:fld id="{6F1FABC0-072B-4F22-8F9B-95A9D10B0206}" type="slidenum">
              <a:rPr lang="en-US" smtClean="0"/>
              <a:pPr/>
              <a:t>39</a:t>
            </a:fld>
            <a:endParaRPr lang="en-US"/>
          </a:p>
        </p:txBody>
      </p:sp>
      <p:sp>
        <p:nvSpPr>
          <p:cNvPr id="48" name="Freeform 6">
            <a:extLst>
              <a:ext uri="{FF2B5EF4-FFF2-40B4-BE49-F238E27FC236}">
                <a16:creationId xmlns:a16="http://schemas.microsoft.com/office/drawing/2014/main" id="{F8003D20-A228-8441-B11A-8838806D256A}"/>
              </a:ext>
            </a:extLst>
          </p:cNvPr>
          <p:cNvSpPr/>
          <p:nvPr/>
        </p:nvSpPr>
        <p:spPr>
          <a:xfrm>
            <a:off x="7880638" y="4870188"/>
            <a:ext cx="2794060" cy="693834"/>
          </a:xfrm>
          <a:custGeom>
            <a:avLst/>
            <a:gdLst/>
            <a:ahLst/>
            <a:cxnLst/>
            <a:rect l="l" t="t" r="r" b="b"/>
            <a:pathLst>
              <a:path w="5142537" h="1013934">
                <a:moveTo>
                  <a:pt x="0" y="0"/>
                </a:moveTo>
                <a:lnTo>
                  <a:pt x="5142537" y="0"/>
                </a:lnTo>
                <a:lnTo>
                  <a:pt x="5142537" y="1013934"/>
                </a:lnTo>
                <a:lnTo>
                  <a:pt x="0" y="1013934"/>
                </a:lnTo>
                <a:close/>
              </a:path>
            </a:pathLst>
          </a:custGeom>
          <a:solidFill>
            <a:srgbClr val="1A486C"/>
          </a:solidFill>
        </p:spPr>
        <p:txBody>
          <a:bodyPr/>
          <a:lstStyle/>
          <a:p>
            <a:pPr algn="ctr"/>
            <a:endParaRPr lang="en-US" sz="2800">
              <a:solidFill>
                <a:schemeClr val="bg1"/>
              </a:solidFill>
            </a:endParaRPr>
          </a:p>
        </p:txBody>
      </p:sp>
      <p:sp>
        <p:nvSpPr>
          <p:cNvPr id="50" name="Rectangle 49">
            <a:extLst>
              <a:ext uri="{FF2B5EF4-FFF2-40B4-BE49-F238E27FC236}">
                <a16:creationId xmlns:a16="http://schemas.microsoft.com/office/drawing/2014/main" id="{C2279EDD-468E-BF48-BD17-8DE79C53073C}"/>
              </a:ext>
            </a:extLst>
          </p:cNvPr>
          <p:cNvSpPr/>
          <p:nvPr/>
        </p:nvSpPr>
        <p:spPr>
          <a:xfrm>
            <a:off x="8192194" y="4924717"/>
            <a:ext cx="2064540" cy="584775"/>
          </a:xfrm>
          <a:prstGeom prst="rect">
            <a:avLst/>
          </a:prstGeom>
          <a:noFill/>
        </p:spPr>
        <p:txBody>
          <a:bodyPr wrap="square" lIns="91440" tIns="45720" rIns="91440" bIns="45720">
            <a:spAutoFit/>
          </a:bodyPr>
          <a:lstStyle/>
          <a:p>
            <a:pPr algn="ctr"/>
            <a:r>
              <a:rPr lang="en-US" sz="3200">
                <a:ln w="0"/>
                <a:solidFill>
                  <a:schemeClr val="bg1"/>
                </a:solidFill>
                <a:effectLst>
                  <a:outerShdw blurRad="38100" dist="19050" dir="2700000" algn="tl" rotWithShape="0">
                    <a:schemeClr val="dk1">
                      <a:alpha val="40000"/>
                    </a:schemeClr>
                  </a:outerShdw>
                </a:effectLst>
              </a:rPr>
              <a:t>SLICER</a:t>
            </a:r>
            <a:endParaRPr lang="en-US" sz="5400">
              <a:ln w="0"/>
              <a:solidFill>
                <a:schemeClr val="bg1"/>
              </a:solidFill>
              <a:effectLst>
                <a:outerShdw blurRad="38100" dist="19050" dir="2700000" algn="tl" rotWithShape="0">
                  <a:schemeClr val="dk1">
                    <a:alpha val="40000"/>
                  </a:schemeClr>
                </a:outerShdw>
              </a:effectLst>
            </a:endParaRPr>
          </a:p>
        </p:txBody>
      </p:sp>
      <p:sp>
        <p:nvSpPr>
          <p:cNvPr id="54" name="TextBox 4">
            <a:extLst>
              <a:ext uri="{FF2B5EF4-FFF2-40B4-BE49-F238E27FC236}">
                <a16:creationId xmlns:a16="http://schemas.microsoft.com/office/drawing/2014/main" id="{0A14EDAC-2C9D-B64E-9371-837FBFD97FA9}"/>
              </a:ext>
            </a:extLst>
          </p:cNvPr>
          <p:cNvSpPr txBox="1"/>
          <p:nvPr/>
        </p:nvSpPr>
        <p:spPr>
          <a:xfrm>
            <a:off x="1541661" y="559030"/>
            <a:ext cx="9108677" cy="460319"/>
          </a:xfrm>
          <a:prstGeom prst="rect">
            <a:avLst/>
          </a:prstGeom>
        </p:spPr>
        <p:txBody>
          <a:bodyPr wrap="square" lIns="0" tIns="0" rIns="0" bIns="0" rtlCol="0" anchor="t">
            <a:spAutoFit/>
          </a:bodyPr>
          <a:lstStyle/>
          <a:p>
            <a:pPr algn="ctr">
              <a:lnSpc>
                <a:spcPts val="3144"/>
              </a:lnSpc>
              <a:spcBef>
                <a:spcPct val="0"/>
              </a:spcBef>
            </a:pPr>
            <a:r>
              <a:rPr lang="en-US" sz="4800" b="1" spc="71">
                <a:solidFill>
                  <a:srgbClr val="1D3B58"/>
                </a:solidFill>
                <a:latin typeface="+mj-lt"/>
              </a:rPr>
              <a:t>Slicing the Part</a:t>
            </a:r>
          </a:p>
        </p:txBody>
      </p:sp>
      <p:sp>
        <p:nvSpPr>
          <p:cNvPr id="4" name="Content Placeholder 3">
            <a:extLst>
              <a:ext uri="{FF2B5EF4-FFF2-40B4-BE49-F238E27FC236}">
                <a16:creationId xmlns:a16="http://schemas.microsoft.com/office/drawing/2014/main" id="{07750875-B99E-B34D-BB67-CAD35D17BB5C}"/>
              </a:ext>
            </a:extLst>
          </p:cNvPr>
          <p:cNvSpPr>
            <a:spLocks noGrp="1"/>
          </p:cNvSpPr>
          <p:nvPr>
            <p:ph sz="half" idx="1"/>
          </p:nvPr>
        </p:nvSpPr>
        <p:spPr>
          <a:xfrm>
            <a:off x="387935" y="1624432"/>
            <a:ext cx="6189761" cy="4094327"/>
          </a:xfrm>
        </p:spPr>
        <p:txBody>
          <a:bodyPr/>
          <a:lstStyle/>
          <a:p>
            <a:pPr>
              <a:buFont typeface="Courier New" panose="02070309020205020404" pitchFamily="49" charset="0"/>
              <a:buChar char="o"/>
            </a:pPr>
            <a:r>
              <a:rPr lang="en-US"/>
              <a:t>Slicing software converts CAD models into G-code</a:t>
            </a:r>
          </a:p>
          <a:p>
            <a:pPr>
              <a:buFont typeface="Courier New" panose="02070309020205020404" pitchFamily="49" charset="0"/>
              <a:buChar char="o"/>
            </a:pPr>
            <a:r>
              <a:rPr lang="en-US"/>
              <a:t>G-code files control all aspects of the print from nozzle temperature to movement speeds</a:t>
            </a:r>
          </a:p>
          <a:p>
            <a:pPr>
              <a:buFont typeface="Courier New" panose="02070309020205020404" pitchFamily="49" charset="0"/>
              <a:buChar char="o"/>
            </a:pPr>
            <a:r>
              <a:rPr lang="en-US"/>
              <a:t>Users must tune a variety of slicer settings to get strong and accurate prints</a:t>
            </a:r>
          </a:p>
        </p:txBody>
      </p:sp>
      <p:pic>
        <p:nvPicPr>
          <p:cNvPr id="15" name="Picture 14">
            <a:extLst>
              <a:ext uri="{FF2B5EF4-FFF2-40B4-BE49-F238E27FC236}">
                <a16:creationId xmlns:a16="http://schemas.microsoft.com/office/drawing/2014/main" id="{37A4230D-9DD9-42C5-8E07-BB3AF4DD39B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976" b="92503" l="9870" r="89901">
                        <a14:foregroundMark x1="49732" y1="89757" x2="47972" y2="90180"/>
                        <a14:foregroundMark x1="45754" y1="92608" x2="37414" y2="89124"/>
                        <a14:foregroundMark x1="52563" y1="92503" x2="56159" y2="91024"/>
                        <a14:foregroundMark x1="46978" y1="9609" x2="46978" y2="8976"/>
                      </a14:backgroundRemoval>
                    </a14:imgEffect>
                  </a14:imgLayer>
                </a14:imgProps>
              </a:ext>
            </a:extLst>
          </a:blip>
          <a:stretch>
            <a:fillRect/>
          </a:stretch>
        </p:blipFill>
        <p:spPr>
          <a:xfrm>
            <a:off x="7066644" y="1293978"/>
            <a:ext cx="4737421" cy="3432546"/>
          </a:xfrm>
          <a:prstGeom prst="rect">
            <a:avLst/>
          </a:prstGeom>
        </p:spPr>
      </p:pic>
      <p:sp>
        <p:nvSpPr>
          <p:cNvPr id="2" name="Content Placeholder 10">
            <a:extLst>
              <a:ext uri="{FF2B5EF4-FFF2-40B4-BE49-F238E27FC236}">
                <a16:creationId xmlns:a16="http://schemas.microsoft.com/office/drawing/2014/main" id="{22FF81A0-7726-1FEE-E556-427B2E07760E}"/>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a:t>David Jay</a:t>
            </a:r>
          </a:p>
        </p:txBody>
      </p:sp>
    </p:spTree>
    <p:extLst>
      <p:ext uri="{BB962C8B-B14F-4D97-AF65-F5344CB8AC3E}">
        <p14:creationId xmlns:p14="http://schemas.microsoft.com/office/powerpoint/2010/main" val="1141778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6C47CED-447F-4C5B-8454-54EBD68A47E0}"/>
              </a:ext>
            </a:extLst>
          </p:cNvPr>
          <p:cNvSpPr>
            <a:spLocks noGrp="1"/>
          </p:cNvSpPr>
          <p:nvPr>
            <p:ph type="sldNum" sz="quarter" idx="4"/>
          </p:nvPr>
        </p:nvSpPr>
        <p:spPr/>
        <p:txBody>
          <a:bodyPr/>
          <a:lstStyle/>
          <a:p>
            <a:fld id="{6F1FABC0-072B-4F22-8F9B-95A9D10B0206}" type="slidenum">
              <a:rPr lang="en-US" smtClean="0"/>
              <a:pPr/>
              <a:t>40</a:t>
            </a:fld>
            <a:endParaRPr lang="en-US"/>
          </a:p>
        </p:txBody>
      </p:sp>
      <p:sp>
        <p:nvSpPr>
          <p:cNvPr id="51" name="Freeform 6">
            <a:extLst>
              <a:ext uri="{FF2B5EF4-FFF2-40B4-BE49-F238E27FC236}">
                <a16:creationId xmlns:a16="http://schemas.microsoft.com/office/drawing/2014/main" id="{9C4A85EF-AAAE-9543-9D66-9E8D9322C1DB}"/>
              </a:ext>
            </a:extLst>
          </p:cNvPr>
          <p:cNvSpPr/>
          <p:nvPr/>
        </p:nvSpPr>
        <p:spPr>
          <a:xfrm>
            <a:off x="8186632" y="4569445"/>
            <a:ext cx="2982525" cy="693834"/>
          </a:xfrm>
          <a:custGeom>
            <a:avLst/>
            <a:gdLst/>
            <a:ahLst/>
            <a:cxnLst/>
            <a:rect l="l" t="t" r="r" b="b"/>
            <a:pathLst>
              <a:path w="5142537" h="1013934">
                <a:moveTo>
                  <a:pt x="0" y="0"/>
                </a:moveTo>
                <a:lnTo>
                  <a:pt x="5142537" y="0"/>
                </a:lnTo>
                <a:lnTo>
                  <a:pt x="5142537" y="1013934"/>
                </a:lnTo>
                <a:lnTo>
                  <a:pt x="0" y="1013934"/>
                </a:lnTo>
                <a:close/>
              </a:path>
            </a:pathLst>
          </a:custGeom>
          <a:solidFill>
            <a:srgbClr val="1A486C"/>
          </a:solidFill>
        </p:spPr>
        <p:txBody>
          <a:bodyPr/>
          <a:lstStyle/>
          <a:p>
            <a:pPr algn="ctr"/>
            <a:endParaRPr lang="en-US" sz="2800">
              <a:solidFill>
                <a:schemeClr val="bg1"/>
              </a:solidFill>
            </a:endParaRPr>
          </a:p>
        </p:txBody>
      </p:sp>
      <p:sp>
        <p:nvSpPr>
          <p:cNvPr id="53" name="Rectangle 52">
            <a:extLst>
              <a:ext uri="{FF2B5EF4-FFF2-40B4-BE49-F238E27FC236}">
                <a16:creationId xmlns:a16="http://schemas.microsoft.com/office/drawing/2014/main" id="{33CA4412-8623-734D-9D98-A7A55FE96578}"/>
              </a:ext>
            </a:extLst>
          </p:cNvPr>
          <p:cNvSpPr/>
          <p:nvPr/>
        </p:nvSpPr>
        <p:spPr>
          <a:xfrm>
            <a:off x="8421856" y="4593196"/>
            <a:ext cx="2512076" cy="646331"/>
          </a:xfrm>
          <a:prstGeom prst="rect">
            <a:avLst/>
          </a:prstGeom>
          <a:noFill/>
        </p:spPr>
        <p:txBody>
          <a:bodyPr wrap="square" lIns="91440" tIns="45720" rIns="91440" bIns="45720">
            <a:spAutoFit/>
          </a:bodyPr>
          <a:lstStyle/>
          <a:p>
            <a:pPr algn="ctr"/>
            <a:r>
              <a:rPr lang="en-US" sz="3600">
                <a:ln w="0"/>
                <a:solidFill>
                  <a:schemeClr val="bg1"/>
                </a:solidFill>
                <a:effectLst>
                  <a:outerShdw blurRad="38100" dist="19050" dir="2700000" algn="tl" rotWithShape="0">
                    <a:schemeClr val="dk1">
                      <a:alpha val="40000"/>
                    </a:schemeClr>
                  </a:outerShdw>
                </a:effectLst>
              </a:rPr>
              <a:t>PRINTER</a:t>
            </a:r>
            <a:endParaRPr lang="en-US" sz="5400">
              <a:ln w="0"/>
              <a:solidFill>
                <a:schemeClr val="bg1"/>
              </a:solidFill>
              <a:effectLst>
                <a:outerShdw blurRad="38100" dist="19050" dir="2700000" algn="tl" rotWithShape="0">
                  <a:schemeClr val="dk1">
                    <a:alpha val="40000"/>
                  </a:schemeClr>
                </a:outerShdw>
              </a:effectLst>
            </a:endParaRPr>
          </a:p>
        </p:txBody>
      </p:sp>
      <p:sp>
        <p:nvSpPr>
          <p:cNvPr id="54" name="TextBox 4">
            <a:extLst>
              <a:ext uri="{FF2B5EF4-FFF2-40B4-BE49-F238E27FC236}">
                <a16:creationId xmlns:a16="http://schemas.microsoft.com/office/drawing/2014/main" id="{0A14EDAC-2C9D-B64E-9371-837FBFD97FA9}"/>
              </a:ext>
            </a:extLst>
          </p:cNvPr>
          <p:cNvSpPr txBox="1"/>
          <p:nvPr/>
        </p:nvSpPr>
        <p:spPr>
          <a:xfrm>
            <a:off x="1541661" y="559030"/>
            <a:ext cx="9108677" cy="460319"/>
          </a:xfrm>
          <a:prstGeom prst="rect">
            <a:avLst/>
          </a:prstGeom>
        </p:spPr>
        <p:txBody>
          <a:bodyPr wrap="square" lIns="0" tIns="0" rIns="0" bIns="0" rtlCol="0" anchor="t">
            <a:spAutoFit/>
          </a:bodyPr>
          <a:lstStyle/>
          <a:p>
            <a:pPr algn="ctr">
              <a:lnSpc>
                <a:spcPts val="3144"/>
              </a:lnSpc>
              <a:spcBef>
                <a:spcPct val="0"/>
              </a:spcBef>
            </a:pPr>
            <a:r>
              <a:rPr lang="en-US" sz="4800" b="1" spc="71">
                <a:solidFill>
                  <a:srgbClr val="1D3B58"/>
                </a:solidFill>
                <a:latin typeface="+mj-lt"/>
              </a:rPr>
              <a:t>Printing</a:t>
            </a:r>
          </a:p>
        </p:txBody>
      </p:sp>
      <p:sp>
        <p:nvSpPr>
          <p:cNvPr id="13" name="Content Placeholder 3">
            <a:extLst>
              <a:ext uri="{FF2B5EF4-FFF2-40B4-BE49-F238E27FC236}">
                <a16:creationId xmlns:a16="http://schemas.microsoft.com/office/drawing/2014/main" id="{6F836071-E3A6-2C4E-9200-D7EA60A66E6C}"/>
              </a:ext>
            </a:extLst>
          </p:cNvPr>
          <p:cNvSpPr>
            <a:spLocks noGrp="1"/>
          </p:cNvSpPr>
          <p:nvPr>
            <p:ph sz="half" idx="1"/>
          </p:nvPr>
        </p:nvSpPr>
        <p:spPr>
          <a:xfrm>
            <a:off x="720588" y="1631559"/>
            <a:ext cx="6750292" cy="4094327"/>
          </a:xfrm>
        </p:spPr>
        <p:txBody>
          <a:bodyPr/>
          <a:lstStyle/>
          <a:p>
            <a:pPr>
              <a:buFont typeface="Courier New" panose="02070309020205020404" pitchFamily="49" charset="0"/>
              <a:buChar char="o"/>
            </a:pPr>
            <a:r>
              <a:rPr lang="en-US"/>
              <a:t>FDM 3D Printers Work by depositing melted plastic onto a build plate</a:t>
            </a:r>
          </a:p>
          <a:p>
            <a:pPr>
              <a:buFont typeface="Courier New" panose="02070309020205020404" pitchFamily="49" charset="0"/>
              <a:buChar char="o"/>
            </a:pPr>
            <a:r>
              <a:rPr lang="en-US"/>
              <a:t>It can take several hours for the plastic layers to build up into a full part</a:t>
            </a:r>
          </a:p>
          <a:p>
            <a:pPr>
              <a:buFont typeface="Courier New" panose="02070309020205020404" pitchFamily="49" charset="0"/>
              <a:buChar char="o"/>
            </a:pPr>
            <a:r>
              <a:rPr lang="en-US"/>
              <a:t>Failures occur frequently and in many different forms</a:t>
            </a:r>
          </a:p>
          <a:p>
            <a:pPr>
              <a:buFont typeface="Courier New" panose="02070309020205020404" pitchFamily="49" charset="0"/>
              <a:buChar char="o"/>
            </a:pPr>
            <a:r>
              <a:rPr lang="en-US"/>
              <a:t>Proper G-code slicing and regular printer maintenance help to ensure higher print success rates</a:t>
            </a:r>
          </a:p>
          <a:p>
            <a:endParaRPr lang="en-US"/>
          </a:p>
        </p:txBody>
      </p:sp>
      <p:pic>
        <p:nvPicPr>
          <p:cNvPr id="3" name="Picture 2">
            <a:extLst>
              <a:ext uri="{FF2B5EF4-FFF2-40B4-BE49-F238E27FC236}">
                <a16:creationId xmlns:a16="http://schemas.microsoft.com/office/drawing/2014/main" id="{BF8CBED5-C31E-448B-B9C0-8B4F1F0AC73E}"/>
              </a:ext>
            </a:extLst>
          </p:cNvPr>
          <p:cNvPicPr>
            <a:picLocks noChangeAspect="1"/>
          </p:cNvPicPr>
          <p:nvPr/>
        </p:nvPicPr>
        <p:blipFill>
          <a:blip r:embed="rId3"/>
          <a:stretch>
            <a:fillRect/>
          </a:stretch>
        </p:blipFill>
        <p:spPr>
          <a:xfrm>
            <a:off x="7920161" y="1043100"/>
            <a:ext cx="3195961" cy="3230545"/>
          </a:xfrm>
          <a:prstGeom prst="rect">
            <a:avLst/>
          </a:prstGeom>
        </p:spPr>
      </p:pic>
      <p:sp>
        <p:nvSpPr>
          <p:cNvPr id="2" name="Content Placeholder 10">
            <a:extLst>
              <a:ext uri="{FF2B5EF4-FFF2-40B4-BE49-F238E27FC236}">
                <a16:creationId xmlns:a16="http://schemas.microsoft.com/office/drawing/2014/main" id="{2A71A8AA-1BF4-B8DE-1D86-D18B2C2F745A}"/>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a:t>David Jay</a:t>
            </a:r>
          </a:p>
        </p:txBody>
      </p:sp>
    </p:spTree>
    <p:extLst>
      <p:ext uri="{BB962C8B-B14F-4D97-AF65-F5344CB8AC3E}">
        <p14:creationId xmlns:p14="http://schemas.microsoft.com/office/powerpoint/2010/main" val="1059915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612D56-EBED-452B-9ADC-7D521226607F}"/>
              </a:ext>
            </a:extLst>
          </p:cNvPr>
          <p:cNvSpPr>
            <a:spLocks noGrp="1"/>
          </p:cNvSpPr>
          <p:nvPr>
            <p:ph type="title"/>
          </p:nvPr>
        </p:nvSpPr>
        <p:spPr>
          <a:xfrm>
            <a:off x="838200" y="143424"/>
            <a:ext cx="10515600" cy="876629"/>
          </a:xfrm>
        </p:spPr>
        <p:txBody>
          <a:bodyPr>
            <a:normAutofit/>
          </a:bodyPr>
          <a:lstStyle/>
          <a:p>
            <a:pPr algn="ctr"/>
            <a:r>
              <a:rPr lang="en-US">
                <a:solidFill>
                  <a:srgbClr val="1D3B58"/>
                </a:solidFill>
                <a:cs typeface="Arial"/>
              </a:rPr>
              <a:t>Manufacturing </a:t>
            </a:r>
            <a:r>
              <a:rPr lang="en-US" b="0">
                <a:solidFill>
                  <a:srgbClr val="1D3B58"/>
                </a:solidFill>
                <a:cs typeface="Arial"/>
              </a:rPr>
              <a:t>Trials</a:t>
            </a:r>
            <a:endParaRPr lang="en-US" i="1"/>
          </a:p>
        </p:txBody>
      </p:sp>
      <p:sp>
        <p:nvSpPr>
          <p:cNvPr id="3" name="Slide Number Placeholder 2">
            <a:extLst>
              <a:ext uri="{FF2B5EF4-FFF2-40B4-BE49-F238E27FC236}">
                <a16:creationId xmlns:a16="http://schemas.microsoft.com/office/drawing/2014/main" id="{376F5525-BA5D-4E64-86F9-A9742CCBF423}"/>
              </a:ext>
            </a:extLst>
          </p:cNvPr>
          <p:cNvSpPr>
            <a:spLocks noGrp="1"/>
          </p:cNvSpPr>
          <p:nvPr>
            <p:ph type="sldNum" sz="quarter" idx="4"/>
          </p:nvPr>
        </p:nvSpPr>
        <p:spPr/>
        <p:txBody>
          <a:bodyPr/>
          <a:lstStyle/>
          <a:p>
            <a:fld id="{6F1FABC0-072B-4F22-8F9B-95A9D10B0206}" type="slidenum">
              <a:rPr lang="en-US" smtClean="0"/>
              <a:pPr/>
              <a:t>41</a:t>
            </a:fld>
            <a:endParaRPr lang="en-US"/>
          </a:p>
        </p:txBody>
      </p:sp>
      <p:pic>
        <p:nvPicPr>
          <p:cNvPr id="14" name="Picture 13" descr="A picture containing text&#10;&#10;Description automatically generated">
            <a:extLst>
              <a:ext uri="{FF2B5EF4-FFF2-40B4-BE49-F238E27FC236}">
                <a16:creationId xmlns:a16="http://schemas.microsoft.com/office/drawing/2014/main" id="{7C7C6950-DE23-4149-832F-41B76C16D609}"/>
              </a:ext>
            </a:extLst>
          </p:cNvPr>
          <p:cNvPicPr>
            <a:picLocks noChangeAspect="1"/>
          </p:cNvPicPr>
          <p:nvPr/>
        </p:nvPicPr>
        <p:blipFill rotWithShape="1">
          <a:blip r:embed="rId3">
            <a:extLst>
              <a:ext uri="{28A0092B-C50C-407E-A947-70E740481C1C}">
                <a14:useLocalDpi xmlns:a14="http://schemas.microsoft.com/office/drawing/2010/main" val="0"/>
              </a:ext>
            </a:extLst>
          </a:blip>
          <a:srcRect l="6875" t="13130" r="15648"/>
          <a:stretch/>
        </p:blipFill>
        <p:spPr>
          <a:xfrm rot="5400000">
            <a:off x="4130039" y="1479965"/>
            <a:ext cx="3931920" cy="3306463"/>
          </a:xfrm>
          <a:prstGeom prst="rect">
            <a:avLst/>
          </a:prstGeom>
        </p:spPr>
      </p:pic>
      <p:pic>
        <p:nvPicPr>
          <p:cNvPr id="7" name="Picture 6" descr="A picture containing indoor, floor, cluttered&#10;&#10;Description automatically generated">
            <a:extLst>
              <a:ext uri="{FF2B5EF4-FFF2-40B4-BE49-F238E27FC236}">
                <a16:creationId xmlns:a16="http://schemas.microsoft.com/office/drawing/2014/main" id="{2367D6A2-EA23-8448-B078-8CFAE7D9ECD0}"/>
              </a:ext>
            </a:extLst>
          </p:cNvPr>
          <p:cNvPicPr>
            <a:picLocks noChangeAspect="1"/>
          </p:cNvPicPr>
          <p:nvPr/>
        </p:nvPicPr>
        <p:blipFill rotWithShape="1">
          <a:blip r:embed="rId4">
            <a:extLst>
              <a:ext uri="{28A0092B-C50C-407E-A947-70E740481C1C}">
                <a14:useLocalDpi xmlns:a14="http://schemas.microsoft.com/office/drawing/2010/main" val="0"/>
              </a:ext>
            </a:extLst>
          </a:blip>
          <a:srcRect r="7581"/>
          <a:stretch/>
        </p:blipFill>
        <p:spPr>
          <a:xfrm rot="5400000">
            <a:off x="311241" y="1537785"/>
            <a:ext cx="3931920" cy="3190827"/>
          </a:xfrm>
          <a:prstGeom prst="rect">
            <a:avLst/>
          </a:prstGeom>
        </p:spPr>
      </p:pic>
      <p:pic>
        <p:nvPicPr>
          <p:cNvPr id="4" name="Picture 3" descr="A black stapler on a wood surface&#10;&#10;Description automatically generated with medium confidence">
            <a:extLst>
              <a:ext uri="{FF2B5EF4-FFF2-40B4-BE49-F238E27FC236}">
                <a16:creationId xmlns:a16="http://schemas.microsoft.com/office/drawing/2014/main" id="{158C01EB-D110-5740-B6CC-BC7B13C9C8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827894" y="1658727"/>
            <a:ext cx="3931920" cy="2948941"/>
          </a:xfrm>
          <a:prstGeom prst="rect">
            <a:avLst/>
          </a:prstGeom>
        </p:spPr>
      </p:pic>
      <p:sp>
        <p:nvSpPr>
          <p:cNvPr id="8" name="Freeform 6">
            <a:extLst>
              <a:ext uri="{FF2B5EF4-FFF2-40B4-BE49-F238E27FC236}">
                <a16:creationId xmlns:a16="http://schemas.microsoft.com/office/drawing/2014/main" id="{69505996-9254-6945-9630-65492EEC0729}"/>
              </a:ext>
            </a:extLst>
          </p:cNvPr>
          <p:cNvSpPr/>
          <p:nvPr/>
        </p:nvSpPr>
        <p:spPr>
          <a:xfrm>
            <a:off x="848031" y="5192475"/>
            <a:ext cx="2810713" cy="672911"/>
          </a:xfrm>
          <a:custGeom>
            <a:avLst/>
            <a:gdLst/>
            <a:ahLst/>
            <a:cxnLst/>
            <a:rect l="l" t="t" r="r" b="b"/>
            <a:pathLst>
              <a:path w="5142537" h="1013934">
                <a:moveTo>
                  <a:pt x="0" y="0"/>
                </a:moveTo>
                <a:lnTo>
                  <a:pt x="5142537" y="0"/>
                </a:lnTo>
                <a:lnTo>
                  <a:pt x="5142537" y="1013934"/>
                </a:lnTo>
                <a:lnTo>
                  <a:pt x="0" y="1013934"/>
                </a:lnTo>
                <a:close/>
              </a:path>
            </a:pathLst>
          </a:custGeom>
          <a:solidFill>
            <a:srgbClr val="1A486C"/>
          </a:solidFill>
        </p:spPr>
        <p:txBody>
          <a:bodyPr lIns="91440" tIns="45720" rIns="91440" bIns="45720" anchor="t"/>
          <a:lstStyle/>
          <a:p>
            <a:pPr algn="ctr"/>
            <a:r>
              <a:rPr lang="en-US" sz="2000" dirty="0">
                <a:solidFill>
                  <a:schemeClr val="bg1"/>
                </a:solidFill>
              </a:rPr>
              <a:t>Figure 10: Side view of layer</a:t>
            </a:r>
            <a:r>
              <a:rPr lang="en-US" sz="2400" dirty="0">
                <a:solidFill>
                  <a:schemeClr val="bg1"/>
                </a:solidFill>
              </a:rPr>
              <a:t> </a:t>
            </a:r>
            <a:r>
              <a:rPr lang="en-US" sz="2000" dirty="0">
                <a:solidFill>
                  <a:schemeClr val="bg1"/>
                </a:solidFill>
              </a:rPr>
              <a:t>Shift</a:t>
            </a:r>
          </a:p>
        </p:txBody>
      </p:sp>
      <p:sp>
        <p:nvSpPr>
          <p:cNvPr id="9" name="Freeform 6">
            <a:extLst>
              <a:ext uri="{FF2B5EF4-FFF2-40B4-BE49-F238E27FC236}">
                <a16:creationId xmlns:a16="http://schemas.microsoft.com/office/drawing/2014/main" id="{A00FEEB4-B4A8-114F-B9D3-9D9DB6A1D505}"/>
              </a:ext>
            </a:extLst>
          </p:cNvPr>
          <p:cNvSpPr/>
          <p:nvPr/>
        </p:nvSpPr>
        <p:spPr>
          <a:xfrm>
            <a:off x="4563642" y="5192476"/>
            <a:ext cx="3064713" cy="672911"/>
          </a:xfrm>
          <a:custGeom>
            <a:avLst/>
            <a:gdLst/>
            <a:ahLst/>
            <a:cxnLst/>
            <a:rect l="l" t="t" r="r" b="b"/>
            <a:pathLst>
              <a:path w="5142537" h="1013934">
                <a:moveTo>
                  <a:pt x="0" y="0"/>
                </a:moveTo>
                <a:lnTo>
                  <a:pt x="5142537" y="0"/>
                </a:lnTo>
                <a:lnTo>
                  <a:pt x="5142537" y="1013934"/>
                </a:lnTo>
                <a:lnTo>
                  <a:pt x="0" y="1013934"/>
                </a:lnTo>
                <a:close/>
              </a:path>
            </a:pathLst>
          </a:custGeom>
          <a:solidFill>
            <a:srgbClr val="1A486C"/>
          </a:solidFill>
        </p:spPr>
        <p:txBody>
          <a:bodyPr lIns="91440" tIns="45720" rIns="91440" bIns="45720" anchor="t"/>
          <a:lstStyle/>
          <a:p>
            <a:pPr algn="ctr"/>
            <a:r>
              <a:rPr lang="en-US" sz="2000" dirty="0">
                <a:solidFill>
                  <a:schemeClr val="bg1"/>
                </a:solidFill>
              </a:rPr>
              <a:t>Figure 11: Top view of layer shift</a:t>
            </a:r>
          </a:p>
        </p:txBody>
      </p:sp>
      <p:sp>
        <p:nvSpPr>
          <p:cNvPr id="10" name="Freeform 6">
            <a:extLst>
              <a:ext uri="{FF2B5EF4-FFF2-40B4-BE49-F238E27FC236}">
                <a16:creationId xmlns:a16="http://schemas.microsoft.com/office/drawing/2014/main" id="{0CF6DF87-4E10-D342-80D8-669C619764F7}"/>
              </a:ext>
            </a:extLst>
          </p:cNvPr>
          <p:cNvSpPr/>
          <p:nvPr/>
        </p:nvSpPr>
        <p:spPr>
          <a:xfrm>
            <a:off x="8451997" y="5192475"/>
            <a:ext cx="2763088" cy="672911"/>
          </a:xfrm>
          <a:custGeom>
            <a:avLst/>
            <a:gdLst/>
            <a:ahLst/>
            <a:cxnLst/>
            <a:rect l="l" t="t" r="r" b="b"/>
            <a:pathLst>
              <a:path w="5142537" h="1013934">
                <a:moveTo>
                  <a:pt x="0" y="0"/>
                </a:moveTo>
                <a:lnTo>
                  <a:pt x="5142537" y="0"/>
                </a:lnTo>
                <a:lnTo>
                  <a:pt x="5142537" y="1013934"/>
                </a:lnTo>
                <a:lnTo>
                  <a:pt x="0" y="1013934"/>
                </a:lnTo>
                <a:close/>
              </a:path>
            </a:pathLst>
          </a:custGeom>
          <a:solidFill>
            <a:srgbClr val="1A486C"/>
          </a:solidFill>
        </p:spPr>
        <p:txBody>
          <a:bodyPr lIns="91440" tIns="45720" rIns="91440" bIns="45720" anchor="t"/>
          <a:lstStyle/>
          <a:p>
            <a:pPr algn="ctr"/>
            <a:r>
              <a:rPr lang="en-US" sz="2000" dirty="0">
                <a:solidFill>
                  <a:schemeClr val="bg1"/>
                </a:solidFill>
              </a:rPr>
              <a:t>Figure 12: Example of Thermal Runaway</a:t>
            </a:r>
            <a:endParaRPr lang="en-US" sz="2000" dirty="0">
              <a:solidFill>
                <a:schemeClr val="bg1"/>
              </a:solidFill>
              <a:cs typeface="Arial"/>
            </a:endParaRPr>
          </a:p>
        </p:txBody>
      </p:sp>
      <p:sp>
        <p:nvSpPr>
          <p:cNvPr id="11" name="Content Placeholder 10">
            <a:extLst>
              <a:ext uri="{FF2B5EF4-FFF2-40B4-BE49-F238E27FC236}">
                <a16:creationId xmlns:a16="http://schemas.microsoft.com/office/drawing/2014/main" id="{91FDB03B-B46B-3944-A859-FD1C664DE09E}"/>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a:t>David Jay</a:t>
            </a:r>
          </a:p>
        </p:txBody>
      </p:sp>
    </p:spTree>
    <p:extLst>
      <p:ext uri="{BB962C8B-B14F-4D97-AF65-F5344CB8AC3E}">
        <p14:creationId xmlns:p14="http://schemas.microsoft.com/office/powerpoint/2010/main" val="404177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612D56-EBED-452B-9ADC-7D521226607F}"/>
              </a:ext>
            </a:extLst>
          </p:cNvPr>
          <p:cNvSpPr>
            <a:spLocks noGrp="1"/>
          </p:cNvSpPr>
          <p:nvPr>
            <p:ph type="title"/>
          </p:nvPr>
        </p:nvSpPr>
        <p:spPr>
          <a:xfrm>
            <a:off x="2107119" y="54536"/>
            <a:ext cx="8420837" cy="996950"/>
          </a:xfrm>
        </p:spPr>
        <p:txBody>
          <a:bodyPr>
            <a:normAutofit/>
          </a:bodyPr>
          <a:lstStyle/>
          <a:p>
            <a:pPr algn="ctr"/>
            <a:r>
              <a:rPr lang="en-US" sz="4800">
                <a:solidFill>
                  <a:srgbClr val="1D3B58"/>
                </a:solidFill>
                <a:cs typeface="Arial"/>
              </a:rPr>
              <a:t>Finish Optimization</a:t>
            </a:r>
          </a:p>
        </p:txBody>
      </p:sp>
      <p:sp>
        <p:nvSpPr>
          <p:cNvPr id="3" name="Slide Number Placeholder 2">
            <a:extLst>
              <a:ext uri="{FF2B5EF4-FFF2-40B4-BE49-F238E27FC236}">
                <a16:creationId xmlns:a16="http://schemas.microsoft.com/office/drawing/2014/main" id="{376F5525-BA5D-4E64-86F9-A9742CCBF423}"/>
              </a:ext>
            </a:extLst>
          </p:cNvPr>
          <p:cNvSpPr>
            <a:spLocks noGrp="1"/>
          </p:cNvSpPr>
          <p:nvPr>
            <p:ph type="sldNum" sz="quarter" idx="4"/>
          </p:nvPr>
        </p:nvSpPr>
        <p:spPr/>
        <p:txBody>
          <a:bodyPr/>
          <a:lstStyle/>
          <a:p>
            <a:fld id="{6F1FABC0-072B-4F22-8F9B-95A9D10B0206}" type="slidenum">
              <a:rPr lang="en-US" smtClean="0"/>
              <a:pPr/>
              <a:t>42</a:t>
            </a:fld>
            <a:endParaRPr lang="en-US"/>
          </a:p>
        </p:txBody>
      </p:sp>
      <p:sp>
        <p:nvSpPr>
          <p:cNvPr id="11" name="Content Placeholder 10">
            <a:extLst>
              <a:ext uri="{FF2B5EF4-FFF2-40B4-BE49-F238E27FC236}">
                <a16:creationId xmlns:a16="http://schemas.microsoft.com/office/drawing/2014/main" id="{2980263B-C917-FA44-B93B-DDF966C38397}"/>
              </a:ext>
            </a:extLst>
          </p:cNvPr>
          <p:cNvSpPr>
            <a:spLocks noGrp="1"/>
          </p:cNvSpPr>
          <p:nvPr>
            <p:ph sz="quarter" idx="11"/>
          </p:nvPr>
        </p:nvSpPr>
        <p:spPr/>
        <p:txBody>
          <a:bodyPr/>
          <a:lstStyle/>
          <a:p>
            <a:pPr algn="r"/>
            <a:r>
              <a:rPr lang="en-US"/>
              <a:t>Michael </a:t>
            </a:r>
            <a:r>
              <a:rPr lang="en-US" err="1"/>
              <a:t>Nalovic</a:t>
            </a:r>
            <a:endParaRPr lang="en-US"/>
          </a:p>
        </p:txBody>
      </p:sp>
      <p:grpSp>
        <p:nvGrpSpPr>
          <p:cNvPr id="4" name="Group 3">
            <a:extLst>
              <a:ext uri="{FF2B5EF4-FFF2-40B4-BE49-F238E27FC236}">
                <a16:creationId xmlns:a16="http://schemas.microsoft.com/office/drawing/2014/main" id="{60FD6189-953A-902E-3940-6FC7167DB8E6}"/>
              </a:ext>
            </a:extLst>
          </p:cNvPr>
          <p:cNvGrpSpPr/>
          <p:nvPr/>
        </p:nvGrpSpPr>
        <p:grpSpPr>
          <a:xfrm>
            <a:off x="777823" y="1046064"/>
            <a:ext cx="10571584" cy="4480851"/>
            <a:chOff x="912760" y="1355626"/>
            <a:chExt cx="10571584" cy="4480851"/>
          </a:xfrm>
        </p:grpSpPr>
        <p:pic>
          <p:nvPicPr>
            <p:cNvPr id="7" name="Picture 6" descr="A picture containing text&#10;&#10;Description automatically generated">
              <a:extLst>
                <a:ext uri="{FF2B5EF4-FFF2-40B4-BE49-F238E27FC236}">
                  <a16:creationId xmlns:a16="http://schemas.microsoft.com/office/drawing/2014/main" id="{3773F2AF-6321-364B-AC08-8A9D5AFE0C16}"/>
                </a:ext>
              </a:extLst>
            </p:cNvPr>
            <p:cNvPicPr>
              <a:picLocks/>
            </p:cNvPicPr>
            <p:nvPr/>
          </p:nvPicPr>
          <p:blipFill rotWithShape="1">
            <a:blip r:embed="rId3">
              <a:extLst>
                <a:ext uri="{28A0092B-C50C-407E-A947-70E740481C1C}">
                  <a14:useLocalDpi xmlns:a14="http://schemas.microsoft.com/office/drawing/2010/main" val="0"/>
                </a:ext>
              </a:extLst>
            </a:blip>
            <a:srcRect l="9923"/>
            <a:stretch/>
          </p:blipFill>
          <p:spPr>
            <a:xfrm rot="5400000">
              <a:off x="615250" y="1654039"/>
              <a:ext cx="3659733" cy="3062908"/>
            </a:xfrm>
            <a:prstGeom prst="rect">
              <a:avLst/>
            </a:prstGeom>
          </p:spPr>
        </p:pic>
        <p:pic>
          <p:nvPicPr>
            <p:cNvPr id="8" name="Picture 7" descr="A red box on a table&#10;&#10;Description automatically generated with low confidence">
              <a:extLst>
                <a:ext uri="{FF2B5EF4-FFF2-40B4-BE49-F238E27FC236}">
                  <a16:creationId xmlns:a16="http://schemas.microsoft.com/office/drawing/2014/main" id="{21E4B213-BED9-7A41-9F77-009982233BD5}"/>
                </a:ext>
              </a:extLst>
            </p:cNvPr>
            <p:cNvPicPr>
              <a:picLocks/>
            </p:cNvPicPr>
            <p:nvPr/>
          </p:nvPicPr>
          <p:blipFill rotWithShape="1">
            <a:blip r:embed="rId4">
              <a:extLst>
                <a:ext uri="{28A0092B-C50C-407E-A947-70E740481C1C}">
                  <a14:useLocalDpi xmlns:a14="http://schemas.microsoft.com/office/drawing/2010/main" val="0"/>
                </a:ext>
              </a:extLst>
            </a:blip>
            <a:srcRect l="22113" r="4733"/>
            <a:stretch/>
          </p:blipFill>
          <p:spPr>
            <a:xfrm rot="5400000">
              <a:off x="4112714" y="1571970"/>
              <a:ext cx="3688955" cy="3256268"/>
            </a:xfrm>
            <a:prstGeom prst="rect">
              <a:avLst/>
            </a:prstGeom>
          </p:spPr>
        </p:pic>
        <p:sp>
          <p:nvSpPr>
            <p:cNvPr id="13" name="Freeform 6">
              <a:extLst>
                <a:ext uri="{FF2B5EF4-FFF2-40B4-BE49-F238E27FC236}">
                  <a16:creationId xmlns:a16="http://schemas.microsoft.com/office/drawing/2014/main" id="{68EE5AF3-23E7-C843-A951-49408159924B}"/>
                </a:ext>
              </a:extLst>
            </p:cNvPr>
            <p:cNvSpPr/>
            <p:nvPr/>
          </p:nvSpPr>
          <p:spPr>
            <a:xfrm>
              <a:off x="912760" y="5163566"/>
              <a:ext cx="3064713" cy="672911"/>
            </a:xfrm>
            <a:custGeom>
              <a:avLst/>
              <a:gdLst/>
              <a:ahLst/>
              <a:cxnLst/>
              <a:rect l="l" t="t" r="r" b="b"/>
              <a:pathLst>
                <a:path w="5142537" h="1013934">
                  <a:moveTo>
                    <a:pt x="0" y="0"/>
                  </a:moveTo>
                  <a:lnTo>
                    <a:pt x="5142537" y="0"/>
                  </a:lnTo>
                  <a:lnTo>
                    <a:pt x="5142537" y="1013934"/>
                  </a:lnTo>
                  <a:lnTo>
                    <a:pt x="0" y="1013934"/>
                  </a:lnTo>
                  <a:close/>
                </a:path>
              </a:pathLst>
            </a:custGeom>
            <a:solidFill>
              <a:srgbClr val="1A486C"/>
            </a:solidFill>
          </p:spPr>
          <p:txBody>
            <a:bodyPr lIns="91440" tIns="45720" rIns="91440" bIns="45720" anchor="t"/>
            <a:lstStyle/>
            <a:p>
              <a:pPr algn="ctr"/>
              <a:r>
                <a:rPr lang="en-US" sz="2000" dirty="0">
                  <a:solidFill>
                    <a:schemeClr val="bg1"/>
                  </a:solidFill>
                </a:rPr>
                <a:t>Figure 13: Various sanding methods</a:t>
              </a:r>
              <a:endParaRPr lang="en-US" sz="2000" dirty="0">
                <a:solidFill>
                  <a:schemeClr val="bg1"/>
                </a:solidFill>
                <a:cs typeface="Arial"/>
              </a:endParaRPr>
            </a:p>
          </p:txBody>
        </p:sp>
        <p:sp>
          <p:nvSpPr>
            <p:cNvPr id="14" name="Freeform 6">
              <a:extLst>
                <a:ext uri="{FF2B5EF4-FFF2-40B4-BE49-F238E27FC236}">
                  <a16:creationId xmlns:a16="http://schemas.microsoft.com/office/drawing/2014/main" id="{1E0BDB8E-32AE-8047-A7DF-6039B66F07E2}"/>
                </a:ext>
              </a:extLst>
            </p:cNvPr>
            <p:cNvSpPr/>
            <p:nvPr/>
          </p:nvSpPr>
          <p:spPr>
            <a:xfrm>
              <a:off x="4393085" y="5163566"/>
              <a:ext cx="3120275" cy="672911"/>
            </a:xfrm>
            <a:custGeom>
              <a:avLst/>
              <a:gdLst/>
              <a:ahLst/>
              <a:cxnLst/>
              <a:rect l="l" t="t" r="r" b="b"/>
              <a:pathLst>
                <a:path w="5142537" h="1013934">
                  <a:moveTo>
                    <a:pt x="0" y="0"/>
                  </a:moveTo>
                  <a:lnTo>
                    <a:pt x="5142537" y="0"/>
                  </a:lnTo>
                  <a:lnTo>
                    <a:pt x="5142537" y="1013934"/>
                  </a:lnTo>
                  <a:lnTo>
                    <a:pt x="0" y="1013934"/>
                  </a:lnTo>
                  <a:close/>
                </a:path>
              </a:pathLst>
            </a:custGeom>
            <a:solidFill>
              <a:srgbClr val="1A486C"/>
            </a:solidFill>
          </p:spPr>
          <p:txBody>
            <a:bodyPr lIns="91440" tIns="45720" rIns="91440" bIns="45720" anchor="t"/>
            <a:lstStyle/>
            <a:p>
              <a:pPr algn="ctr"/>
              <a:r>
                <a:rPr lang="en-US" sz="2000" dirty="0">
                  <a:solidFill>
                    <a:schemeClr val="bg1"/>
                  </a:solidFill>
                </a:rPr>
                <a:t>Figure 14: Spray paint finish</a:t>
              </a:r>
              <a:endParaRPr lang="en-US" sz="2000" dirty="0">
                <a:solidFill>
                  <a:schemeClr val="bg1"/>
                </a:solidFill>
                <a:cs typeface="Arial"/>
              </a:endParaRPr>
            </a:p>
          </p:txBody>
        </p:sp>
        <p:sp>
          <p:nvSpPr>
            <p:cNvPr id="15" name="Freeform 6">
              <a:extLst>
                <a:ext uri="{FF2B5EF4-FFF2-40B4-BE49-F238E27FC236}">
                  <a16:creationId xmlns:a16="http://schemas.microsoft.com/office/drawing/2014/main" id="{D0869584-4C77-2945-AF4C-C44FF48B7934}"/>
                </a:ext>
              </a:extLst>
            </p:cNvPr>
            <p:cNvSpPr/>
            <p:nvPr/>
          </p:nvSpPr>
          <p:spPr>
            <a:xfrm>
              <a:off x="8105028" y="5163564"/>
              <a:ext cx="3159963" cy="672911"/>
            </a:xfrm>
            <a:custGeom>
              <a:avLst/>
              <a:gdLst/>
              <a:ahLst/>
              <a:cxnLst/>
              <a:rect l="l" t="t" r="r" b="b"/>
              <a:pathLst>
                <a:path w="5142537" h="1013934">
                  <a:moveTo>
                    <a:pt x="0" y="0"/>
                  </a:moveTo>
                  <a:lnTo>
                    <a:pt x="5142537" y="0"/>
                  </a:lnTo>
                  <a:lnTo>
                    <a:pt x="5142537" y="1013934"/>
                  </a:lnTo>
                  <a:lnTo>
                    <a:pt x="0" y="1013934"/>
                  </a:lnTo>
                  <a:close/>
                </a:path>
              </a:pathLst>
            </a:custGeom>
            <a:solidFill>
              <a:srgbClr val="1A486C"/>
            </a:solidFill>
          </p:spPr>
          <p:txBody>
            <a:bodyPr lIns="91440" tIns="45720" rIns="91440" bIns="45720" anchor="t"/>
            <a:lstStyle/>
            <a:p>
              <a:pPr algn="ctr"/>
              <a:r>
                <a:rPr lang="en-US" sz="2000" dirty="0">
                  <a:solidFill>
                    <a:schemeClr val="bg1"/>
                  </a:solidFill>
                </a:rPr>
                <a:t>Figure 15: Painting with epoxy finish</a:t>
              </a:r>
            </a:p>
          </p:txBody>
        </p:sp>
        <p:pic>
          <p:nvPicPr>
            <p:cNvPr id="2" name="Picture 3">
              <a:extLst>
                <a:ext uri="{FF2B5EF4-FFF2-40B4-BE49-F238E27FC236}">
                  <a16:creationId xmlns:a16="http://schemas.microsoft.com/office/drawing/2014/main" id="{3E1B95DF-659D-41C1-9188-2F0C006BCD2D}"/>
                </a:ext>
              </a:extLst>
            </p:cNvPr>
            <p:cNvPicPr>
              <a:picLocks noChangeAspect="1"/>
            </p:cNvPicPr>
            <p:nvPr/>
          </p:nvPicPr>
          <p:blipFill rotWithShape="1">
            <a:blip r:embed="rId5"/>
            <a:srcRect l="2315" t="14931" r="3241" b="16319"/>
            <a:stretch/>
          </p:blipFill>
          <p:spPr>
            <a:xfrm>
              <a:off x="7877541" y="1358534"/>
              <a:ext cx="3606803" cy="3671891"/>
            </a:xfrm>
            <a:prstGeom prst="rect">
              <a:avLst/>
            </a:prstGeom>
          </p:spPr>
        </p:pic>
      </p:grpSp>
    </p:spTree>
    <p:extLst>
      <p:ext uri="{BB962C8B-B14F-4D97-AF65-F5344CB8AC3E}">
        <p14:creationId xmlns:p14="http://schemas.microsoft.com/office/powerpoint/2010/main" val="603120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612D56-EBED-452B-9ADC-7D521226607F}"/>
              </a:ext>
            </a:extLst>
          </p:cNvPr>
          <p:cNvSpPr>
            <a:spLocks noGrp="1"/>
          </p:cNvSpPr>
          <p:nvPr>
            <p:ph type="title"/>
          </p:nvPr>
        </p:nvSpPr>
        <p:spPr>
          <a:xfrm>
            <a:off x="838200" y="196890"/>
            <a:ext cx="10515600" cy="876629"/>
          </a:xfrm>
        </p:spPr>
        <p:txBody>
          <a:bodyPr>
            <a:normAutofit/>
          </a:bodyPr>
          <a:lstStyle/>
          <a:p>
            <a:pPr algn="ctr"/>
            <a:r>
              <a:rPr lang="en-US" sz="4800">
                <a:solidFill>
                  <a:srgbClr val="1D3B58"/>
                </a:solidFill>
                <a:cs typeface="Arial"/>
              </a:rPr>
              <a:t>Controls</a:t>
            </a:r>
            <a:endParaRPr lang="en-US"/>
          </a:p>
        </p:txBody>
      </p:sp>
      <p:sp>
        <p:nvSpPr>
          <p:cNvPr id="3" name="Slide Number Placeholder 2">
            <a:extLst>
              <a:ext uri="{FF2B5EF4-FFF2-40B4-BE49-F238E27FC236}">
                <a16:creationId xmlns:a16="http://schemas.microsoft.com/office/drawing/2014/main" id="{376F5525-BA5D-4E64-86F9-A9742CCBF423}"/>
              </a:ext>
            </a:extLst>
          </p:cNvPr>
          <p:cNvSpPr>
            <a:spLocks noGrp="1"/>
          </p:cNvSpPr>
          <p:nvPr>
            <p:ph type="sldNum" sz="quarter" idx="4"/>
          </p:nvPr>
        </p:nvSpPr>
        <p:spPr/>
        <p:txBody>
          <a:bodyPr/>
          <a:lstStyle/>
          <a:p>
            <a:fld id="{6F1FABC0-072B-4F22-8F9B-95A9D10B0206}" type="slidenum">
              <a:rPr lang="en-US" smtClean="0"/>
              <a:pPr/>
              <a:t>43</a:t>
            </a:fld>
            <a:endParaRPr lang="en-US"/>
          </a:p>
        </p:txBody>
      </p:sp>
      <p:sp>
        <p:nvSpPr>
          <p:cNvPr id="11" name="Content Placeholder 10">
            <a:extLst>
              <a:ext uri="{FF2B5EF4-FFF2-40B4-BE49-F238E27FC236}">
                <a16:creationId xmlns:a16="http://schemas.microsoft.com/office/drawing/2014/main" id="{14AE9CE2-37DF-E94D-A08E-FC08A40FDEB6}"/>
              </a:ext>
            </a:extLst>
          </p:cNvPr>
          <p:cNvSpPr>
            <a:spLocks noGrp="1"/>
          </p:cNvSpPr>
          <p:nvPr>
            <p:ph sz="quarter" idx="11"/>
          </p:nvPr>
        </p:nvSpPr>
        <p:spPr/>
        <p:txBody>
          <a:bodyPr/>
          <a:lstStyle/>
          <a:p>
            <a:pPr algn="r"/>
            <a:r>
              <a:rPr lang="en-US"/>
              <a:t>Michael </a:t>
            </a:r>
            <a:r>
              <a:rPr lang="en-US" err="1"/>
              <a:t>Nalovic</a:t>
            </a:r>
            <a:endParaRPr lang="en-US"/>
          </a:p>
          <a:p>
            <a:endParaRPr lang="en-US"/>
          </a:p>
        </p:txBody>
      </p:sp>
      <p:pic>
        <p:nvPicPr>
          <p:cNvPr id="4" name="Picture 3" descr="Icon&#10;&#10;Description automatically generated">
            <a:extLst>
              <a:ext uri="{FF2B5EF4-FFF2-40B4-BE49-F238E27FC236}">
                <a16:creationId xmlns:a16="http://schemas.microsoft.com/office/drawing/2014/main" id="{8891F67C-67C3-480E-8DC5-9EFD365C4C3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949" b="89931" l="6591" r="92045">
                        <a14:foregroundMark x1="62045" y1="6417" x2="67614" y2="6614"/>
                        <a14:foregroundMark x1="74659" y1="5133" x2="78864" y2="5331"/>
                        <a14:foregroundMark x1="61477" y1="4936" x2="70227" y2="4738"/>
                        <a14:foregroundMark x1="70227" y1="4738" x2="69773" y2="4541"/>
                        <a14:foregroundMark x1="72273" y1="4146" x2="81591" y2="4344"/>
                        <a14:foregroundMark x1="88636" y1="18361" x2="69886" y2="20632"/>
                        <a14:foregroundMark x1="69886" y1="20632" x2="82045" y2="23396"/>
                        <a14:foregroundMark x1="82045" y1="23396" x2="71477" y2="20632"/>
                        <a14:foregroundMark x1="71477" y1="20632" x2="85795" y2="20336"/>
                        <a14:foregroundMark x1="85795" y1="20336" x2="72273" y2="18559"/>
                        <a14:foregroundMark x1="72273" y1="18559" x2="83864" y2="21915"/>
                        <a14:foregroundMark x1="83864" y1="21915" x2="72273" y2="22705"/>
                        <a14:foregroundMark x1="72273" y1="22705" x2="79773" y2="17670"/>
                        <a14:foregroundMark x1="79773" y1="17670" x2="83523" y2="24482"/>
                        <a14:foregroundMark x1="83523" y1="24482" x2="87045" y2="19546"/>
                        <a14:foregroundMark x1="88182" y1="20829" x2="92159" y2="21027"/>
                        <a14:foregroundMark x1="55000" y1="81441" x2="64318" y2="88549"/>
                        <a14:foregroundMark x1="5000" y1="52616" x2="6591" y2="45311"/>
                        <a14:foregroundMark x1="6591" y1="45311" x2="6591" y2="45311"/>
                      </a14:backgroundRemoval>
                    </a14:imgEffect>
                  </a14:imgLayer>
                </a14:imgProps>
              </a:ext>
            </a:extLst>
          </a:blip>
          <a:srcRect r="3420" b="9698"/>
          <a:stretch/>
        </p:blipFill>
        <p:spPr>
          <a:xfrm>
            <a:off x="6425917" y="966120"/>
            <a:ext cx="4456991" cy="4803775"/>
          </a:xfrm>
          <a:prstGeom prst="rect">
            <a:avLst/>
          </a:prstGeom>
          <a:noFill/>
        </p:spPr>
      </p:pic>
      <p:graphicFrame>
        <p:nvGraphicFramePr>
          <p:cNvPr id="6" name="Diagram 6">
            <a:extLst>
              <a:ext uri="{FF2B5EF4-FFF2-40B4-BE49-F238E27FC236}">
                <a16:creationId xmlns:a16="http://schemas.microsoft.com/office/drawing/2014/main" id="{B8A82C28-BC65-4579-BFCC-BDA04B462C83}"/>
              </a:ext>
            </a:extLst>
          </p:cNvPr>
          <p:cNvGraphicFramePr/>
          <p:nvPr>
            <p:extLst>
              <p:ext uri="{D42A27DB-BD31-4B8C-83A1-F6EECF244321}">
                <p14:modId xmlns:p14="http://schemas.microsoft.com/office/powerpoint/2010/main" val="1211027660"/>
              </p:ext>
            </p:extLst>
          </p:nvPr>
        </p:nvGraphicFramePr>
        <p:xfrm>
          <a:off x="778934" y="1337734"/>
          <a:ext cx="5277555" cy="406682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160792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6B283-88A9-4941-A977-2DC086CCFFE6}"/>
              </a:ext>
            </a:extLst>
          </p:cNvPr>
          <p:cNvSpPr>
            <a:spLocks noGrp="1"/>
          </p:cNvSpPr>
          <p:nvPr>
            <p:ph type="title"/>
          </p:nvPr>
        </p:nvSpPr>
        <p:spPr>
          <a:xfrm>
            <a:off x="4510208" y="-688217"/>
            <a:ext cx="8328454" cy="1683991"/>
          </a:xfrm>
        </p:spPr>
        <p:txBody>
          <a:bodyPr>
            <a:noAutofit/>
          </a:bodyPr>
          <a:lstStyle/>
          <a:p>
            <a:r>
              <a:rPr lang="en-US" sz="4800">
                <a:solidFill>
                  <a:srgbClr val="1A486C"/>
                </a:solidFill>
              </a:rPr>
              <a:t>Thrust Test</a:t>
            </a:r>
          </a:p>
        </p:txBody>
      </p:sp>
      <p:pic>
        <p:nvPicPr>
          <p:cNvPr id="4" name="47BD4286-D5F4-470D-9DB3-8A825537FEB0" descr="47BD4286-D5F4-470D-9DB3-8A825537FEB0">
            <a:hlinkClick r:id="" action="ppaction://media"/>
            <a:extLst>
              <a:ext uri="{FF2B5EF4-FFF2-40B4-BE49-F238E27FC236}">
                <a16:creationId xmlns:a16="http://schemas.microsoft.com/office/drawing/2014/main" id="{1ADABB4D-AF57-E342-BA27-E6C2E9A2552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35144" y="297879"/>
            <a:ext cx="3062769" cy="5444260"/>
          </a:xfrm>
        </p:spPr>
      </p:pic>
      <p:sp>
        <p:nvSpPr>
          <p:cNvPr id="3" name="Slide Number Placeholder 2">
            <a:extLst>
              <a:ext uri="{FF2B5EF4-FFF2-40B4-BE49-F238E27FC236}">
                <a16:creationId xmlns:a16="http://schemas.microsoft.com/office/drawing/2014/main" id="{E751C5A8-E636-9241-A098-EEA205A7AC3B}"/>
              </a:ext>
            </a:extLst>
          </p:cNvPr>
          <p:cNvSpPr>
            <a:spLocks noGrp="1"/>
          </p:cNvSpPr>
          <p:nvPr>
            <p:ph type="sldNum" sz="quarter" idx="12"/>
          </p:nvPr>
        </p:nvSpPr>
        <p:spPr/>
        <p:txBody>
          <a:bodyPr/>
          <a:lstStyle/>
          <a:p>
            <a:fld id="{41251B42-09EC-4C66-8B11-8B86708F6C2C}" type="slidenum">
              <a:rPr lang="en-US" smtClean="0"/>
              <a:t>44</a:t>
            </a:fld>
            <a:endParaRPr lang="en-US"/>
          </a:p>
        </p:txBody>
      </p:sp>
      <p:grpSp>
        <p:nvGrpSpPr>
          <p:cNvPr id="26" name="Group 25">
            <a:extLst>
              <a:ext uri="{FF2B5EF4-FFF2-40B4-BE49-F238E27FC236}">
                <a16:creationId xmlns:a16="http://schemas.microsoft.com/office/drawing/2014/main" id="{A6133159-188B-CC47-BD79-55BDF5F33237}"/>
              </a:ext>
            </a:extLst>
          </p:cNvPr>
          <p:cNvGrpSpPr/>
          <p:nvPr/>
        </p:nvGrpSpPr>
        <p:grpSpPr>
          <a:xfrm>
            <a:off x="3611610" y="1283932"/>
            <a:ext cx="6335714" cy="2882236"/>
            <a:chOff x="3344208" y="1310264"/>
            <a:chExt cx="5422161" cy="1170189"/>
          </a:xfrm>
        </p:grpSpPr>
        <p:grpSp>
          <p:nvGrpSpPr>
            <p:cNvPr id="27" name="Group 2">
              <a:extLst>
                <a:ext uri="{FF2B5EF4-FFF2-40B4-BE49-F238E27FC236}">
                  <a16:creationId xmlns:a16="http://schemas.microsoft.com/office/drawing/2014/main" id="{E53221DC-B1D6-C24E-805D-845A2627C9BB}"/>
                </a:ext>
              </a:extLst>
            </p:cNvPr>
            <p:cNvGrpSpPr/>
            <p:nvPr/>
          </p:nvGrpSpPr>
          <p:grpSpPr>
            <a:xfrm>
              <a:off x="3365772" y="1649303"/>
              <a:ext cx="5400597" cy="831150"/>
              <a:chOff x="0" y="0"/>
              <a:chExt cx="10801193" cy="2352826"/>
            </a:xfrm>
          </p:grpSpPr>
          <p:grpSp>
            <p:nvGrpSpPr>
              <p:cNvPr id="32" name="Group 3">
                <a:extLst>
                  <a:ext uri="{FF2B5EF4-FFF2-40B4-BE49-F238E27FC236}">
                    <a16:creationId xmlns:a16="http://schemas.microsoft.com/office/drawing/2014/main" id="{3ED31C44-A134-4140-8FB5-6A2ED3324000}"/>
                  </a:ext>
                </a:extLst>
              </p:cNvPr>
              <p:cNvGrpSpPr/>
              <p:nvPr/>
            </p:nvGrpSpPr>
            <p:grpSpPr>
              <a:xfrm>
                <a:off x="0" y="0"/>
                <a:ext cx="10801193" cy="2352826"/>
                <a:chOff x="0" y="0"/>
                <a:chExt cx="4750683" cy="1034842"/>
              </a:xfrm>
            </p:grpSpPr>
            <p:sp>
              <p:nvSpPr>
                <p:cNvPr id="34" name="Freeform 4">
                  <a:extLst>
                    <a:ext uri="{FF2B5EF4-FFF2-40B4-BE49-F238E27FC236}">
                      <a16:creationId xmlns:a16="http://schemas.microsoft.com/office/drawing/2014/main" id="{974F8F00-1BB3-F243-95CA-E03C496F1F96}"/>
                    </a:ext>
                  </a:extLst>
                </p:cNvPr>
                <p:cNvSpPr/>
                <p:nvPr/>
              </p:nvSpPr>
              <p:spPr>
                <a:xfrm>
                  <a:off x="0" y="0"/>
                  <a:ext cx="4750683" cy="1034842"/>
                </a:xfrm>
                <a:custGeom>
                  <a:avLst/>
                  <a:gdLst/>
                  <a:ahLst/>
                  <a:cxnLst/>
                  <a:rect l="l" t="t" r="r" b="b"/>
                  <a:pathLst>
                    <a:path w="4967652" h="1115725">
                      <a:moveTo>
                        <a:pt x="4843192" y="1115725"/>
                      </a:moveTo>
                      <a:lnTo>
                        <a:pt x="124460" y="1115725"/>
                      </a:lnTo>
                      <a:cubicBezTo>
                        <a:pt x="55880" y="1115725"/>
                        <a:pt x="0" y="1059845"/>
                        <a:pt x="0" y="991265"/>
                      </a:cubicBezTo>
                      <a:lnTo>
                        <a:pt x="0" y="124460"/>
                      </a:lnTo>
                      <a:cubicBezTo>
                        <a:pt x="0" y="55880"/>
                        <a:pt x="55880" y="0"/>
                        <a:pt x="124460" y="0"/>
                      </a:cubicBezTo>
                      <a:lnTo>
                        <a:pt x="4843192" y="0"/>
                      </a:lnTo>
                      <a:cubicBezTo>
                        <a:pt x="4911772" y="0"/>
                        <a:pt x="4967652" y="55880"/>
                        <a:pt x="4967652" y="124460"/>
                      </a:cubicBezTo>
                      <a:lnTo>
                        <a:pt x="4967652" y="991265"/>
                      </a:lnTo>
                      <a:cubicBezTo>
                        <a:pt x="4967652" y="1059845"/>
                        <a:pt x="4911772" y="1115725"/>
                        <a:pt x="4843192" y="1115725"/>
                      </a:cubicBezTo>
                      <a:close/>
                    </a:path>
                  </a:pathLst>
                </a:custGeom>
                <a:solidFill>
                  <a:srgbClr val="236192"/>
                </a:solidFill>
              </p:spPr>
            </p:sp>
          </p:grpSp>
          <p:sp>
            <p:nvSpPr>
              <p:cNvPr id="33" name="TextBox 5">
                <a:extLst>
                  <a:ext uri="{FF2B5EF4-FFF2-40B4-BE49-F238E27FC236}">
                    <a16:creationId xmlns:a16="http://schemas.microsoft.com/office/drawing/2014/main" id="{AE8C9AF3-0B09-CC45-B8DB-0C728C6E15B9}"/>
                  </a:ext>
                </a:extLst>
              </p:cNvPr>
              <p:cNvSpPr txBox="1"/>
              <p:nvPr/>
            </p:nvSpPr>
            <p:spPr>
              <a:xfrm>
                <a:off x="237047" y="578526"/>
                <a:ext cx="10327099" cy="1414922"/>
              </a:xfrm>
              <a:prstGeom prst="rect">
                <a:avLst/>
              </a:prstGeom>
            </p:spPr>
            <p:txBody>
              <a:bodyPr wrap="square" lIns="0" tIns="0" rIns="0" bIns="0" rtlCol="0" anchor="t">
                <a:spAutoFit/>
              </a:bodyPr>
              <a:lstStyle/>
              <a:p>
                <a:pPr marL="285750" indent="-285750">
                  <a:buFont typeface="Courier New" panose="02070309020205020404" pitchFamily="49" charset="0"/>
                  <a:buChar char="o"/>
                </a:pPr>
                <a:r>
                  <a:rPr lang="en-US" sz="2000" dirty="0">
                    <a:solidFill>
                      <a:schemeClr val="bg1"/>
                    </a:solidFill>
                  </a:rPr>
                  <a:t>Achieved approximately 9.5 </a:t>
                </a:r>
                <a:r>
                  <a:rPr lang="en-US" sz="2000" dirty="0" err="1">
                    <a:solidFill>
                      <a:schemeClr val="bg1"/>
                    </a:solidFill>
                  </a:rPr>
                  <a:t>lbs</a:t>
                </a:r>
                <a:r>
                  <a:rPr lang="en-US" sz="2000" dirty="0">
                    <a:solidFill>
                      <a:schemeClr val="bg1"/>
                    </a:solidFill>
                  </a:rPr>
                  <a:t> of thrust which correlates to about 42.3 Newtons </a:t>
                </a:r>
              </a:p>
              <a:p>
                <a:endParaRPr lang="en-US" sz="2000">
                  <a:solidFill>
                    <a:schemeClr val="bg1"/>
                  </a:solidFill>
                </a:endParaRPr>
              </a:p>
              <a:p>
                <a:pPr marL="742950" lvl="1" indent="-285750">
                  <a:buFont typeface="Courier New" panose="02070309020205020404" pitchFamily="49" charset="0"/>
                  <a:buChar char="o"/>
                </a:pPr>
                <a:r>
                  <a:rPr lang="en-US" sz="2000" dirty="0">
                    <a:solidFill>
                      <a:schemeClr val="bg1"/>
                    </a:solidFill>
                  </a:rPr>
                  <a:t>Required force for liftoff: 10 N</a:t>
                </a:r>
                <a:endParaRPr lang="en-US" sz="2000" dirty="0">
                  <a:solidFill>
                    <a:schemeClr val="bg1"/>
                  </a:solidFill>
                  <a:cs typeface="Arial"/>
                </a:endParaRPr>
              </a:p>
            </p:txBody>
          </p:sp>
        </p:grpSp>
        <p:grpSp>
          <p:nvGrpSpPr>
            <p:cNvPr id="28" name="Group 14">
              <a:extLst>
                <a:ext uri="{FF2B5EF4-FFF2-40B4-BE49-F238E27FC236}">
                  <a16:creationId xmlns:a16="http://schemas.microsoft.com/office/drawing/2014/main" id="{E1AB805D-2323-2349-8284-6F3836164443}"/>
                </a:ext>
              </a:extLst>
            </p:cNvPr>
            <p:cNvGrpSpPr/>
            <p:nvPr/>
          </p:nvGrpSpPr>
          <p:grpSpPr>
            <a:xfrm>
              <a:off x="3344208" y="1310264"/>
              <a:ext cx="3429000" cy="441223"/>
              <a:chOff x="-44536" y="-97413"/>
              <a:chExt cx="7081955" cy="1386741"/>
            </a:xfrm>
          </p:grpSpPr>
          <p:grpSp>
            <p:nvGrpSpPr>
              <p:cNvPr id="29" name="Group 15">
                <a:extLst>
                  <a:ext uri="{FF2B5EF4-FFF2-40B4-BE49-F238E27FC236}">
                    <a16:creationId xmlns:a16="http://schemas.microsoft.com/office/drawing/2014/main" id="{FB8594AA-E7EB-DC43-B873-9E5AF8F3C9BE}"/>
                  </a:ext>
                </a:extLst>
              </p:cNvPr>
              <p:cNvGrpSpPr/>
              <p:nvPr/>
            </p:nvGrpSpPr>
            <p:grpSpPr>
              <a:xfrm>
                <a:off x="-44536" y="647010"/>
                <a:ext cx="7081955" cy="642318"/>
                <a:chOff x="-25067" y="364167"/>
                <a:chExt cx="3986049" cy="361526"/>
              </a:xfrm>
            </p:grpSpPr>
            <p:sp>
              <p:nvSpPr>
                <p:cNvPr id="31" name="Freeform 16">
                  <a:extLst>
                    <a:ext uri="{FF2B5EF4-FFF2-40B4-BE49-F238E27FC236}">
                      <a16:creationId xmlns:a16="http://schemas.microsoft.com/office/drawing/2014/main" id="{F3159BB3-A0AF-EB46-B46B-3DAE879BDCCE}"/>
                    </a:ext>
                  </a:extLst>
                </p:cNvPr>
                <p:cNvSpPr/>
                <p:nvPr/>
              </p:nvSpPr>
              <p:spPr>
                <a:xfrm>
                  <a:off x="-25067" y="364167"/>
                  <a:ext cx="3986049" cy="361526"/>
                </a:xfrm>
                <a:custGeom>
                  <a:avLst/>
                  <a:gdLst/>
                  <a:ahLst/>
                  <a:cxnLst/>
                  <a:rect l="l" t="t" r="r" b="b"/>
                  <a:pathLst>
                    <a:path w="3986049" h="808784">
                      <a:moveTo>
                        <a:pt x="3861589" y="808784"/>
                      </a:moveTo>
                      <a:lnTo>
                        <a:pt x="124460" y="808784"/>
                      </a:lnTo>
                      <a:cubicBezTo>
                        <a:pt x="55880" y="808784"/>
                        <a:pt x="0" y="752904"/>
                        <a:pt x="0" y="684324"/>
                      </a:cubicBezTo>
                      <a:lnTo>
                        <a:pt x="0" y="124460"/>
                      </a:lnTo>
                      <a:cubicBezTo>
                        <a:pt x="0" y="55880"/>
                        <a:pt x="55880" y="0"/>
                        <a:pt x="124460" y="0"/>
                      </a:cubicBezTo>
                      <a:lnTo>
                        <a:pt x="3861589" y="0"/>
                      </a:lnTo>
                      <a:cubicBezTo>
                        <a:pt x="3930169" y="0"/>
                        <a:pt x="3986049" y="55880"/>
                        <a:pt x="3986049" y="124460"/>
                      </a:cubicBezTo>
                      <a:lnTo>
                        <a:pt x="3986049" y="684324"/>
                      </a:lnTo>
                      <a:cubicBezTo>
                        <a:pt x="3986049" y="752904"/>
                        <a:pt x="3930169" y="808784"/>
                        <a:pt x="3861589" y="808784"/>
                      </a:cubicBezTo>
                      <a:close/>
                    </a:path>
                  </a:pathLst>
                </a:custGeom>
                <a:solidFill>
                  <a:srgbClr val="00BBDC"/>
                </a:solidFill>
              </p:spPr>
            </p:sp>
          </p:grpSp>
          <p:sp>
            <p:nvSpPr>
              <p:cNvPr id="30" name="TextBox 17">
                <a:extLst>
                  <a:ext uri="{FF2B5EF4-FFF2-40B4-BE49-F238E27FC236}">
                    <a16:creationId xmlns:a16="http://schemas.microsoft.com/office/drawing/2014/main" id="{2A35C956-5B98-8D43-9B15-27C6D5A886B9}"/>
                  </a:ext>
                </a:extLst>
              </p:cNvPr>
              <p:cNvSpPr txBox="1"/>
              <p:nvPr/>
            </p:nvSpPr>
            <p:spPr>
              <a:xfrm>
                <a:off x="411017" y="-97413"/>
                <a:ext cx="6170846" cy="1256424"/>
              </a:xfrm>
              <a:prstGeom prst="rect">
                <a:avLst/>
              </a:prstGeom>
            </p:spPr>
            <p:txBody>
              <a:bodyPr lIns="0" tIns="0" rIns="0" bIns="0" rtlCol="0" anchor="t">
                <a:spAutoFit/>
              </a:bodyPr>
              <a:lstStyle/>
              <a:p>
                <a:pPr>
                  <a:lnSpc>
                    <a:spcPts val="2599"/>
                  </a:lnSpc>
                </a:pPr>
                <a:endParaRPr lang="en-US" sz="1999" b="1">
                  <a:solidFill>
                    <a:schemeClr val="bg1"/>
                  </a:solidFill>
                  <a:latin typeface="Open Sauce Bold"/>
                </a:endParaRPr>
              </a:p>
              <a:p>
                <a:pPr>
                  <a:lnSpc>
                    <a:spcPts val="2599"/>
                  </a:lnSpc>
                </a:pPr>
                <a:endParaRPr lang="en-US" sz="1999" b="1">
                  <a:solidFill>
                    <a:schemeClr val="bg1"/>
                  </a:solidFill>
                  <a:latin typeface="Open Sauce Bold"/>
                </a:endParaRPr>
              </a:p>
              <a:p>
                <a:pPr>
                  <a:lnSpc>
                    <a:spcPts val="2599"/>
                  </a:lnSpc>
                </a:pPr>
                <a:r>
                  <a:rPr lang="en-US" sz="1999" b="1">
                    <a:solidFill>
                      <a:schemeClr val="bg1"/>
                    </a:solidFill>
                    <a:latin typeface="Open Sauce Bold"/>
                  </a:rPr>
                  <a:t>Results for 2 Blade Propeller</a:t>
                </a:r>
              </a:p>
            </p:txBody>
          </p:sp>
        </p:grpSp>
      </p:grpSp>
      <p:sp>
        <p:nvSpPr>
          <p:cNvPr id="14" name="Content Placeholder 10">
            <a:extLst>
              <a:ext uri="{FF2B5EF4-FFF2-40B4-BE49-F238E27FC236}">
                <a16:creationId xmlns:a16="http://schemas.microsoft.com/office/drawing/2014/main" id="{CE74C00D-7FD3-A840-A2D4-CDC91A868929}"/>
              </a:ext>
            </a:extLst>
          </p:cNvPr>
          <p:cNvSpPr txBox="1">
            <a:spLocks/>
          </p:cNvSpPr>
          <p:nvPr/>
        </p:nvSpPr>
        <p:spPr>
          <a:xfrm>
            <a:off x="10363200" y="5611399"/>
            <a:ext cx="1828800" cy="310896"/>
          </a:xfrm>
          <a:prstGeom prst="rect">
            <a:avLst/>
          </a:prstGeom>
        </p:spPr>
        <p:txBody>
          <a:bodyPr/>
          <a:lstStyle>
            <a:defPPr>
              <a:defRPr lang="en-US"/>
            </a:defPPr>
            <a:lvl1pPr marL="0" algn="ct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t>Michael </a:t>
            </a:r>
            <a:r>
              <a:rPr lang="en-US" err="1"/>
              <a:t>Nalovic</a:t>
            </a:r>
            <a:endParaRPr lang="en-US"/>
          </a:p>
        </p:txBody>
      </p:sp>
    </p:spTree>
    <p:extLst>
      <p:ext uri="{BB962C8B-B14F-4D97-AF65-F5344CB8AC3E}">
        <p14:creationId xmlns:p14="http://schemas.microsoft.com/office/powerpoint/2010/main" val="427063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6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3" fill="hold" display="0">
                  <p:stCondLst>
                    <p:cond delay="indefinite"/>
                  </p:stCondLst>
                </p:cTn>
                <p:tgtEl>
                  <p:spTgt spid="4"/>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6B283-88A9-4941-A977-2DC086CCFFE6}"/>
              </a:ext>
            </a:extLst>
          </p:cNvPr>
          <p:cNvSpPr>
            <a:spLocks noGrp="1"/>
          </p:cNvSpPr>
          <p:nvPr>
            <p:ph type="title"/>
          </p:nvPr>
        </p:nvSpPr>
        <p:spPr>
          <a:xfrm>
            <a:off x="4510208" y="-688217"/>
            <a:ext cx="8328454" cy="1683991"/>
          </a:xfrm>
        </p:spPr>
        <p:txBody>
          <a:bodyPr>
            <a:noAutofit/>
          </a:bodyPr>
          <a:lstStyle/>
          <a:p>
            <a:r>
              <a:rPr lang="en-US" sz="4800">
                <a:solidFill>
                  <a:srgbClr val="1A486C"/>
                </a:solidFill>
              </a:rPr>
              <a:t>Thrust Test</a:t>
            </a:r>
          </a:p>
        </p:txBody>
      </p:sp>
      <p:sp>
        <p:nvSpPr>
          <p:cNvPr id="3" name="Slide Number Placeholder 2">
            <a:extLst>
              <a:ext uri="{FF2B5EF4-FFF2-40B4-BE49-F238E27FC236}">
                <a16:creationId xmlns:a16="http://schemas.microsoft.com/office/drawing/2014/main" id="{E751C5A8-E636-9241-A098-EEA205A7AC3B}"/>
              </a:ext>
            </a:extLst>
          </p:cNvPr>
          <p:cNvSpPr>
            <a:spLocks noGrp="1"/>
          </p:cNvSpPr>
          <p:nvPr>
            <p:ph type="sldNum" sz="quarter" idx="12"/>
          </p:nvPr>
        </p:nvSpPr>
        <p:spPr/>
        <p:txBody>
          <a:bodyPr/>
          <a:lstStyle/>
          <a:p>
            <a:fld id="{41251B42-09EC-4C66-8B11-8B86708F6C2C}" type="slidenum">
              <a:rPr lang="en-US" smtClean="0"/>
              <a:t>45</a:t>
            </a:fld>
            <a:endParaRPr lang="en-US"/>
          </a:p>
        </p:txBody>
      </p:sp>
      <p:grpSp>
        <p:nvGrpSpPr>
          <p:cNvPr id="26" name="Group 25">
            <a:extLst>
              <a:ext uri="{FF2B5EF4-FFF2-40B4-BE49-F238E27FC236}">
                <a16:creationId xmlns:a16="http://schemas.microsoft.com/office/drawing/2014/main" id="{A6133159-188B-CC47-BD79-55BDF5F33237}"/>
              </a:ext>
            </a:extLst>
          </p:cNvPr>
          <p:cNvGrpSpPr/>
          <p:nvPr/>
        </p:nvGrpSpPr>
        <p:grpSpPr>
          <a:xfrm>
            <a:off x="3611610" y="1283932"/>
            <a:ext cx="6335714" cy="2882236"/>
            <a:chOff x="3344208" y="1310264"/>
            <a:chExt cx="5422161" cy="1170189"/>
          </a:xfrm>
        </p:grpSpPr>
        <p:grpSp>
          <p:nvGrpSpPr>
            <p:cNvPr id="27" name="Group 2">
              <a:extLst>
                <a:ext uri="{FF2B5EF4-FFF2-40B4-BE49-F238E27FC236}">
                  <a16:creationId xmlns:a16="http://schemas.microsoft.com/office/drawing/2014/main" id="{E53221DC-B1D6-C24E-805D-845A2627C9BB}"/>
                </a:ext>
              </a:extLst>
            </p:cNvPr>
            <p:cNvGrpSpPr/>
            <p:nvPr/>
          </p:nvGrpSpPr>
          <p:grpSpPr>
            <a:xfrm>
              <a:off x="3365772" y="1649303"/>
              <a:ext cx="5400597" cy="831150"/>
              <a:chOff x="0" y="0"/>
              <a:chExt cx="10801193" cy="2352826"/>
            </a:xfrm>
          </p:grpSpPr>
          <p:grpSp>
            <p:nvGrpSpPr>
              <p:cNvPr id="32" name="Group 3">
                <a:extLst>
                  <a:ext uri="{FF2B5EF4-FFF2-40B4-BE49-F238E27FC236}">
                    <a16:creationId xmlns:a16="http://schemas.microsoft.com/office/drawing/2014/main" id="{3ED31C44-A134-4140-8FB5-6A2ED3324000}"/>
                  </a:ext>
                </a:extLst>
              </p:cNvPr>
              <p:cNvGrpSpPr/>
              <p:nvPr/>
            </p:nvGrpSpPr>
            <p:grpSpPr>
              <a:xfrm>
                <a:off x="0" y="0"/>
                <a:ext cx="10801193" cy="2352826"/>
                <a:chOff x="0" y="0"/>
                <a:chExt cx="4750683" cy="1034842"/>
              </a:xfrm>
            </p:grpSpPr>
            <p:sp>
              <p:nvSpPr>
                <p:cNvPr id="34" name="Freeform 4">
                  <a:extLst>
                    <a:ext uri="{FF2B5EF4-FFF2-40B4-BE49-F238E27FC236}">
                      <a16:creationId xmlns:a16="http://schemas.microsoft.com/office/drawing/2014/main" id="{974F8F00-1BB3-F243-95CA-E03C496F1F96}"/>
                    </a:ext>
                  </a:extLst>
                </p:cNvPr>
                <p:cNvSpPr/>
                <p:nvPr/>
              </p:nvSpPr>
              <p:spPr>
                <a:xfrm>
                  <a:off x="0" y="0"/>
                  <a:ext cx="4750683" cy="1034842"/>
                </a:xfrm>
                <a:custGeom>
                  <a:avLst/>
                  <a:gdLst/>
                  <a:ahLst/>
                  <a:cxnLst/>
                  <a:rect l="l" t="t" r="r" b="b"/>
                  <a:pathLst>
                    <a:path w="4967652" h="1115725">
                      <a:moveTo>
                        <a:pt x="4843192" y="1115725"/>
                      </a:moveTo>
                      <a:lnTo>
                        <a:pt x="124460" y="1115725"/>
                      </a:lnTo>
                      <a:cubicBezTo>
                        <a:pt x="55880" y="1115725"/>
                        <a:pt x="0" y="1059845"/>
                        <a:pt x="0" y="991265"/>
                      </a:cubicBezTo>
                      <a:lnTo>
                        <a:pt x="0" y="124460"/>
                      </a:lnTo>
                      <a:cubicBezTo>
                        <a:pt x="0" y="55880"/>
                        <a:pt x="55880" y="0"/>
                        <a:pt x="124460" y="0"/>
                      </a:cubicBezTo>
                      <a:lnTo>
                        <a:pt x="4843192" y="0"/>
                      </a:lnTo>
                      <a:cubicBezTo>
                        <a:pt x="4911772" y="0"/>
                        <a:pt x="4967652" y="55880"/>
                        <a:pt x="4967652" y="124460"/>
                      </a:cubicBezTo>
                      <a:lnTo>
                        <a:pt x="4967652" y="991265"/>
                      </a:lnTo>
                      <a:cubicBezTo>
                        <a:pt x="4967652" y="1059845"/>
                        <a:pt x="4911772" y="1115725"/>
                        <a:pt x="4843192" y="1115725"/>
                      </a:cubicBezTo>
                      <a:close/>
                    </a:path>
                  </a:pathLst>
                </a:custGeom>
                <a:solidFill>
                  <a:srgbClr val="236192"/>
                </a:solidFill>
              </p:spPr>
            </p:sp>
          </p:grpSp>
          <p:sp>
            <p:nvSpPr>
              <p:cNvPr id="33" name="TextBox 5">
                <a:extLst>
                  <a:ext uri="{FF2B5EF4-FFF2-40B4-BE49-F238E27FC236}">
                    <a16:creationId xmlns:a16="http://schemas.microsoft.com/office/drawing/2014/main" id="{AE8C9AF3-0B09-CC45-B8DB-0C728C6E15B9}"/>
                  </a:ext>
                </a:extLst>
              </p:cNvPr>
              <p:cNvSpPr txBox="1"/>
              <p:nvPr/>
            </p:nvSpPr>
            <p:spPr>
              <a:xfrm>
                <a:off x="237047" y="578526"/>
                <a:ext cx="10327099" cy="1414922"/>
              </a:xfrm>
              <a:prstGeom prst="rect">
                <a:avLst/>
              </a:prstGeom>
            </p:spPr>
            <p:txBody>
              <a:bodyPr wrap="square" lIns="0" tIns="0" rIns="0" bIns="0" rtlCol="0" anchor="t">
                <a:spAutoFit/>
              </a:bodyPr>
              <a:lstStyle/>
              <a:p>
                <a:pPr marL="285750" indent="-285750">
                  <a:buFont typeface="Courier New" panose="02070309020205020404" pitchFamily="49" charset="0"/>
                  <a:buChar char="o"/>
                </a:pPr>
                <a:r>
                  <a:rPr lang="en-US" sz="2000">
                    <a:solidFill>
                      <a:schemeClr val="bg1"/>
                    </a:solidFill>
                  </a:rPr>
                  <a:t>Achieved approximately 9.2 </a:t>
                </a:r>
                <a:r>
                  <a:rPr lang="en-US" sz="2000" err="1">
                    <a:solidFill>
                      <a:schemeClr val="bg1"/>
                    </a:solidFill>
                  </a:rPr>
                  <a:t>lbs</a:t>
                </a:r>
                <a:r>
                  <a:rPr lang="en-US" sz="2000">
                    <a:solidFill>
                      <a:schemeClr val="bg1"/>
                    </a:solidFill>
                  </a:rPr>
                  <a:t> of thrust which correlates to about 40.9 Newtons </a:t>
                </a:r>
              </a:p>
              <a:p>
                <a:endParaRPr lang="en-US" sz="2000">
                  <a:solidFill>
                    <a:schemeClr val="bg1"/>
                  </a:solidFill>
                </a:endParaRPr>
              </a:p>
              <a:p>
                <a:pPr marL="742950" lvl="1" indent="-285750">
                  <a:buFont typeface="Courier New" panose="02070309020205020404" pitchFamily="49" charset="0"/>
                  <a:buChar char="o"/>
                </a:pPr>
                <a:r>
                  <a:rPr lang="en-US" sz="2000">
                    <a:solidFill>
                      <a:schemeClr val="bg1"/>
                    </a:solidFill>
                  </a:rPr>
                  <a:t>Required force for liftoff: 10 N</a:t>
                </a:r>
                <a:endParaRPr lang="en-US" sz="2000">
                  <a:solidFill>
                    <a:schemeClr val="bg1"/>
                  </a:solidFill>
                  <a:cs typeface="Arial"/>
                </a:endParaRPr>
              </a:p>
            </p:txBody>
          </p:sp>
        </p:grpSp>
        <p:grpSp>
          <p:nvGrpSpPr>
            <p:cNvPr id="28" name="Group 14">
              <a:extLst>
                <a:ext uri="{FF2B5EF4-FFF2-40B4-BE49-F238E27FC236}">
                  <a16:creationId xmlns:a16="http://schemas.microsoft.com/office/drawing/2014/main" id="{E1AB805D-2323-2349-8284-6F3836164443}"/>
                </a:ext>
              </a:extLst>
            </p:cNvPr>
            <p:cNvGrpSpPr/>
            <p:nvPr/>
          </p:nvGrpSpPr>
          <p:grpSpPr>
            <a:xfrm>
              <a:off x="3344208" y="1310264"/>
              <a:ext cx="3429000" cy="441223"/>
              <a:chOff x="-44536" y="-97413"/>
              <a:chExt cx="7081955" cy="1386741"/>
            </a:xfrm>
          </p:grpSpPr>
          <p:grpSp>
            <p:nvGrpSpPr>
              <p:cNvPr id="29" name="Group 15">
                <a:extLst>
                  <a:ext uri="{FF2B5EF4-FFF2-40B4-BE49-F238E27FC236}">
                    <a16:creationId xmlns:a16="http://schemas.microsoft.com/office/drawing/2014/main" id="{FB8594AA-E7EB-DC43-B873-9E5AF8F3C9BE}"/>
                  </a:ext>
                </a:extLst>
              </p:cNvPr>
              <p:cNvGrpSpPr/>
              <p:nvPr/>
            </p:nvGrpSpPr>
            <p:grpSpPr>
              <a:xfrm>
                <a:off x="-44536" y="647010"/>
                <a:ext cx="7081955" cy="642318"/>
                <a:chOff x="-25067" y="364167"/>
                <a:chExt cx="3986049" cy="361526"/>
              </a:xfrm>
            </p:grpSpPr>
            <p:sp>
              <p:nvSpPr>
                <p:cNvPr id="31" name="Freeform 16">
                  <a:extLst>
                    <a:ext uri="{FF2B5EF4-FFF2-40B4-BE49-F238E27FC236}">
                      <a16:creationId xmlns:a16="http://schemas.microsoft.com/office/drawing/2014/main" id="{F3159BB3-A0AF-EB46-B46B-3DAE879BDCCE}"/>
                    </a:ext>
                  </a:extLst>
                </p:cNvPr>
                <p:cNvSpPr/>
                <p:nvPr/>
              </p:nvSpPr>
              <p:spPr>
                <a:xfrm>
                  <a:off x="-25067" y="364167"/>
                  <a:ext cx="3986049" cy="361526"/>
                </a:xfrm>
                <a:custGeom>
                  <a:avLst/>
                  <a:gdLst/>
                  <a:ahLst/>
                  <a:cxnLst/>
                  <a:rect l="l" t="t" r="r" b="b"/>
                  <a:pathLst>
                    <a:path w="3986049" h="808784">
                      <a:moveTo>
                        <a:pt x="3861589" y="808784"/>
                      </a:moveTo>
                      <a:lnTo>
                        <a:pt x="124460" y="808784"/>
                      </a:lnTo>
                      <a:cubicBezTo>
                        <a:pt x="55880" y="808784"/>
                        <a:pt x="0" y="752904"/>
                        <a:pt x="0" y="684324"/>
                      </a:cubicBezTo>
                      <a:lnTo>
                        <a:pt x="0" y="124460"/>
                      </a:lnTo>
                      <a:cubicBezTo>
                        <a:pt x="0" y="55880"/>
                        <a:pt x="55880" y="0"/>
                        <a:pt x="124460" y="0"/>
                      </a:cubicBezTo>
                      <a:lnTo>
                        <a:pt x="3861589" y="0"/>
                      </a:lnTo>
                      <a:cubicBezTo>
                        <a:pt x="3930169" y="0"/>
                        <a:pt x="3986049" y="55880"/>
                        <a:pt x="3986049" y="124460"/>
                      </a:cubicBezTo>
                      <a:lnTo>
                        <a:pt x="3986049" y="684324"/>
                      </a:lnTo>
                      <a:cubicBezTo>
                        <a:pt x="3986049" y="752904"/>
                        <a:pt x="3930169" y="808784"/>
                        <a:pt x="3861589" y="808784"/>
                      </a:cubicBezTo>
                      <a:close/>
                    </a:path>
                  </a:pathLst>
                </a:custGeom>
                <a:solidFill>
                  <a:srgbClr val="00BBDC"/>
                </a:solidFill>
              </p:spPr>
            </p:sp>
          </p:grpSp>
          <p:sp>
            <p:nvSpPr>
              <p:cNvPr id="30" name="TextBox 17">
                <a:extLst>
                  <a:ext uri="{FF2B5EF4-FFF2-40B4-BE49-F238E27FC236}">
                    <a16:creationId xmlns:a16="http://schemas.microsoft.com/office/drawing/2014/main" id="{2A35C956-5B98-8D43-9B15-27C6D5A886B9}"/>
                  </a:ext>
                </a:extLst>
              </p:cNvPr>
              <p:cNvSpPr txBox="1"/>
              <p:nvPr/>
            </p:nvSpPr>
            <p:spPr>
              <a:xfrm>
                <a:off x="411017" y="-97413"/>
                <a:ext cx="6170846" cy="1256424"/>
              </a:xfrm>
              <a:prstGeom prst="rect">
                <a:avLst/>
              </a:prstGeom>
            </p:spPr>
            <p:txBody>
              <a:bodyPr lIns="0" tIns="0" rIns="0" bIns="0" rtlCol="0" anchor="t">
                <a:spAutoFit/>
              </a:bodyPr>
              <a:lstStyle/>
              <a:p>
                <a:pPr>
                  <a:lnSpc>
                    <a:spcPts val="2599"/>
                  </a:lnSpc>
                </a:pPr>
                <a:endParaRPr lang="en-US" sz="1999" b="1">
                  <a:solidFill>
                    <a:schemeClr val="bg1"/>
                  </a:solidFill>
                  <a:latin typeface="Open Sauce Bold"/>
                </a:endParaRPr>
              </a:p>
              <a:p>
                <a:pPr>
                  <a:lnSpc>
                    <a:spcPts val="2599"/>
                  </a:lnSpc>
                </a:pPr>
                <a:endParaRPr lang="en-US" sz="1999" b="1">
                  <a:solidFill>
                    <a:schemeClr val="bg1"/>
                  </a:solidFill>
                  <a:latin typeface="Open Sauce Bold"/>
                </a:endParaRPr>
              </a:p>
              <a:p>
                <a:pPr>
                  <a:lnSpc>
                    <a:spcPts val="2599"/>
                  </a:lnSpc>
                </a:pPr>
                <a:r>
                  <a:rPr lang="en-US" sz="1999" b="1">
                    <a:solidFill>
                      <a:schemeClr val="bg1"/>
                    </a:solidFill>
                    <a:latin typeface="Open Sauce Bold"/>
                  </a:rPr>
                  <a:t>Results for 3 Blade Propeller</a:t>
                </a:r>
              </a:p>
            </p:txBody>
          </p:sp>
        </p:grpSp>
      </p:grpSp>
      <p:sp>
        <p:nvSpPr>
          <p:cNvPr id="14" name="Content Placeholder 10">
            <a:extLst>
              <a:ext uri="{FF2B5EF4-FFF2-40B4-BE49-F238E27FC236}">
                <a16:creationId xmlns:a16="http://schemas.microsoft.com/office/drawing/2014/main" id="{8B3DB192-9BF3-B340-BFA6-2208251E5540}"/>
              </a:ext>
            </a:extLst>
          </p:cNvPr>
          <p:cNvSpPr txBox="1">
            <a:spLocks/>
          </p:cNvSpPr>
          <p:nvPr/>
        </p:nvSpPr>
        <p:spPr>
          <a:xfrm>
            <a:off x="10363200" y="5611399"/>
            <a:ext cx="1828800" cy="310896"/>
          </a:xfrm>
          <a:prstGeom prst="rect">
            <a:avLst/>
          </a:prstGeom>
        </p:spPr>
        <p:txBody>
          <a:bodyPr/>
          <a:lstStyle>
            <a:defPPr>
              <a:defRPr lang="en-US"/>
            </a:defPPr>
            <a:lvl1pPr marL="0" algn="ct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t>Michael </a:t>
            </a:r>
            <a:r>
              <a:rPr lang="en-US" err="1"/>
              <a:t>Nalovic</a:t>
            </a:r>
            <a:endParaRPr lang="en-US"/>
          </a:p>
        </p:txBody>
      </p:sp>
      <p:pic>
        <p:nvPicPr>
          <p:cNvPr id="4" name="IMG_0761">
            <a:hlinkClick r:id="" action="ppaction://media"/>
            <a:extLst>
              <a:ext uri="{FF2B5EF4-FFF2-40B4-BE49-F238E27FC236}">
                <a16:creationId xmlns:a16="http://schemas.microsoft.com/office/drawing/2014/main" id="{F5C1E1EE-FCC6-421E-B1E7-30F20A156A3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22352" y="406693"/>
            <a:ext cx="2928489" cy="5204706"/>
          </a:xfrm>
        </p:spPr>
      </p:pic>
    </p:spTree>
    <p:extLst>
      <p:ext uri="{BB962C8B-B14F-4D97-AF65-F5344CB8AC3E}">
        <p14:creationId xmlns:p14="http://schemas.microsoft.com/office/powerpoint/2010/main" val="193022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9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4"/>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6B283-88A9-4941-A977-2DC086CCFFE6}"/>
              </a:ext>
            </a:extLst>
          </p:cNvPr>
          <p:cNvSpPr>
            <a:spLocks noGrp="1"/>
          </p:cNvSpPr>
          <p:nvPr>
            <p:ph type="title"/>
          </p:nvPr>
        </p:nvSpPr>
        <p:spPr>
          <a:xfrm>
            <a:off x="2254913" y="6029"/>
            <a:ext cx="8328454" cy="1683991"/>
          </a:xfrm>
        </p:spPr>
        <p:txBody>
          <a:bodyPr>
            <a:noAutofit/>
          </a:bodyPr>
          <a:lstStyle/>
          <a:p>
            <a:pPr algn="ctr"/>
            <a:r>
              <a:rPr lang="en-US" sz="4800">
                <a:solidFill>
                  <a:srgbClr val="1A486C"/>
                </a:solidFill>
              </a:rPr>
              <a:t>Comparison and </a:t>
            </a:r>
            <a:br>
              <a:rPr lang="en-US" sz="4800">
                <a:solidFill>
                  <a:srgbClr val="1A486C"/>
                </a:solidFill>
              </a:rPr>
            </a:br>
            <a:r>
              <a:rPr lang="en-US" sz="4800">
                <a:solidFill>
                  <a:srgbClr val="1A486C"/>
                </a:solidFill>
              </a:rPr>
              <a:t>Trade-offs </a:t>
            </a:r>
          </a:p>
        </p:txBody>
      </p:sp>
      <p:sp>
        <p:nvSpPr>
          <p:cNvPr id="3" name="Slide Number Placeholder 2">
            <a:extLst>
              <a:ext uri="{FF2B5EF4-FFF2-40B4-BE49-F238E27FC236}">
                <a16:creationId xmlns:a16="http://schemas.microsoft.com/office/drawing/2014/main" id="{E751C5A8-E636-9241-A098-EEA205A7AC3B}"/>
              </a:ext>
            </a:extLst>
          </p:cNvPr>
          <p:cNvSpPr>
            <a:spLocks noGrp="1"/>
          </p:cNvSpPr>
          <p:nvPr>
            <p:ph type="sldNum" sz="quarter" idx="12"/>
          </p:nvPr>
        </p:nvSpPr>
        <p:spPr/>
        <p:txBody>
          <a:bodyPr/>
          <a:lstStyle/>
          <a:p>
            <a:fld id="{41251B42-09EC-4C66-8B11-8B86708F6C2C}" type="slidenum">
              <a:rPr lang="en-US" smtClean="0"/>
              <a:t>46</a:t>
            </a:fld>
            <a:endParaRPr lang="en-US"/>
          </a:p>
        </p:txBody>
      </p:sp>
      <p:sp>
        <p:nvSpPr>
          <p:cNvPr id="14" name="Content Placeholder 10">
            <a:extLst>
              <a:ext uri="{FF2B5EF4-FFF2-40B4-BE49-F238E27FC236}">
                <a16:creationId xmlns:a16="http://schemas.microsoft.com/office/drawing/2014/main" id="{FD2E4FD1-6F3B-2B42-97D8-C73EF1B500FE}"/>
              </a:ext>
            </a:extLst>
          </p:cNvPr>
          <p:cNvSpPr txBox="1">
            <a:spLocks/>
          </p:cNvSpPr>
          <p:nvPr/>
        </p:nvSpPr>
        <p:spPr>
          <a:xfrm>
            <a:off x="10363200" y="5611399"/>
            <a:ext cx="1828800" cy="310896"/>
          </a:xfrm>
          <a:prstGeom prst="rect">
            <a:avLst/>
          </a:prstGeom>
        </p:spPr>
        <p:txBody>
          <a:bodyPr/>
          <a:lstStyle>
            <a:defPPr>
              <a:defRPr lang="en-US"/>
            </a:defPPr>
            <a:lvl1pPr marL="0" algn="ct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t>Michael </a:t>
            </a:r>
            <a:r>
              <a:rPr lang="en-US" err="1"/>
              <a:t>Nalovic</a:t>
            </a:r>
            <a:endParaRPr lang="en-US"/>
          </a:p>
        </p:txBody>
      </p:sp>
      <p:pic>
        <p:nvPicPr>
          <p:cNvPr id="7" name="Picture 7" descr="A picture containing text&#10;&#10;Description automatically generated">
            <a:extLst>
              <a:ext uri="{FF2B5EF4-FFF2-40B4-BE49-F238E27FC236}">
                <a16:creationId xmlns:a16="http://schemas.microsoft.com/office/drawing/2014/main" id="{68A2AC1F-A82F-459C-83BD-CB7B8ACE47DA}"/>
              </a:ext>
            </a:extLst>
          </p:cNvPr>
          <p:cNvPicPr>
            <a:picLocks noChangeAspect="1"/>
          </p:cNvPicPr>
          <p:nvPr/>
        </p:nvPicPr>
        <p:blipFill>
          <a:blip r:embed="rId2"/>
          <a:stretch>
            <a:fillRect/>
          </a:stretch>
        </p:blipFill>
        <p:spPr>
          <a:xfrm>
            <a:off x="9225844" y="2184401"/>
            <a:ext cx="2475089" cy="2475089"/>
          </a:xfrm>
          <a:prstGeom prst="rect">
            <a:avLst/>
          </a:prstGeom>
        </p:spPr>
      </p:pic>
      <p:pic>
        <p:nvPicPr>
          <p:cNvPr id="8" name="Picture 8" descr="Text, whiteboard&#10;&#10;Description automatically generated">
            <a:extLst>
              <a:ext uri="{FF2B5EF4-FFF2-40B4-BE49-F238E27FC236}">
                <a16:creationId xmlns:a16="http://schemas.microsoft.com/office/drawing/2014/main" id="{25AE565B-21FC-4BFD-BD7A-CB33B5371F7D}"/>
              </a:ext>
            </a:extLst>
          </p:cNvPr>
          <p:cNvPicPr>
            <a:picLocks noChangeAspect="1"/>
          </p:cNvPicPr>
          <p:nvPr/>
        </p:nvPicPr>
        <p:blipFill>
          <a:blip r:embed="rId3"/>
          <a:stretch>
            <a:fillRect/>
          </a:stretch>
        </p:blipFill>
        <p:spPr>
          <a:xfrm>
            <a:off x="730956" y="2184401"/>
            <a:ext cx="2475090" cy="2475090"/>
          </a:xfrm>
          <a:prstGeom prst="rect">
            <a:avLst/>
          </a:prstGeom>
        </p:spPr>
      </p:pic>
      <p:graphicFrame>
        <p:nvGraphicFramePr>
          <p:cNvPr id="9" name="Diagram 9">
            <a:extLst>
              <a:ext uri="{FF2B5EF4-FFF2-40B4-BE49-F238E27FC236}">
                <a16:creationId xmlns:a16="http://schemas.microsoft.com/office/drawing/2014/main" id="{60C095FC-F10D-4EB1-A996-039FBF0DFC4F}"/>
              </a:ext>
            </a:extLst>
          </p:cNvPr>
          <p:cNvGraphicFramePr/>
          <p:nvPr>
            <p:extLst>
              <p:ext uri="{D42A27DB-BD31-4B8C-83A1-F6EECF244321}">
                <p14:modId xmlns:p14="http://schemas.microsoft.com/office/powerpoint/2010/main" val="445331109"/>
              </p:ext>
            </p:extLst>
          </p:nvPr>
        </p:nvGraphicFramePr>
        <p:xfrm>
          <a:off x="4064000" y="1868311"/>
          <a:ext cx="4572000" cy="3657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angle 3">
            <a:extLst>
              <a:ext uri="{FF2B5EF4-FFF2-40B4-BE49-F238E27FC236}">
                <a16:creationId xmlns:a16="http://schemas.microsoft.com/office/drawing/2014/main" id="{BAD157A7-96DD-1E4B-AF4E-ADFE2235B507}"/>
              </a:ext>
            </a:extLst>
          </p:cNvPr>
          <p:cNvSpPr/>
          <p:nvPr/>
        </p:nvSpPr>
        <p:spPr>
          <a:xfrm>
            <a:off x="786220" y="1507066"/>
            <a:ext cx="2456122" cy="400110"/>
          </a:xfrm>
          <a:prstGeom prst="rect">
            <a:avLst/>
          </a:prstGeom>
        </p:spPr>
        <p:txBody>
          <a:bodyPr wrap="none">
            <a:spAutoFit/>
          </a:bodyPr>
          <a:lstStyle/>
          <a:p>
            <a:r>
              <a:rPr lang="en-US" sz="2000" b="1">
                <a:solidFill>
                  <a:srgbClr val="1A486C"/>
                </a:solidFill>
                <a:latin typeface="Tahoma" panose="020B0604030504040204" pitchFamily="34" charset="0"/>
                <a:ea typeface="Tahoma" panose="020B0604030504040204" pitchFamily="34" charset="0"/>
                <a:cs typeface="Tahoma" panose="020B0604030504040204" pitchFamily="34" charset="0"/>
              </a:rPr>
              <a:t>Primary Selection</a:t>
            </a:r>
            <a:endParaRPr lang="en-US" sz="2000"/>
          </a:p>
        </p:txBody>
      </p:sp>
      <p:sp>
        <p:nvSpPr>
          <p:cNvPr id="11" name="Rectangle 10">
            <a:extLst>
              <a:ext uri="{FF2B5EF4-FFF2-40B4-BE49-F238E27FC236}">
                <a16:creationId xmlns:a16="http://schemas.microsoft.com/office/drawing/2014/main" id="{A3612FF1-7ED5-A947-92ED-288EA4276E5C}"/>
              </a:ext>
            </a:extLst>
          </p:cNvPr>
          <p:cNvSpPr/>
          <p:nvPr/>
        </p:nvSpPr>
        <p:spPr>
          <a:xfrm>
            <a:off x="9225844" y="1507066"/>
            <a:ext cx="2787943" cy="400110"/>
          </a:xfrm>
          <a:prstGeom prst="rect">
            <a:avLst/>
          </a:prstGeom>
        </p:spPr>
        <p:txBody>
          <a:bodyPr wrap="none">
            <a:spAutoFit/>
          </a:bodyPr>
          <a:lstStyle/>
          <a:p>
            <a:r>
              <a:rPr lang="en-US" sz="2000" b="1">
                <a:solidFill>
                  <a:srgbClr val="1A486C"/>
                </a:solidFill>
                <a:latin typeface="Tahoma" panose="020B0604030504040204" pitchFamily="34" charset="0"/>
                <a:ea typeface="Tahoma" panose="020B0604030504040204" pitchFamily="34" charset="0"/>
                <a:cs typeface="Tahoma" panose="020B0604030504040204" pitchFamily="34" charset="0"/>
              </a:rPr>
              <a:t>Secondary Selection</a:t>
            </a:r>
            <a:endParaRPr lang="en-US" sz="2000"/>
          </a:p>
        </p:txBody>
      </p:sp>
    </p:spTree>
    <p:extLst>
      <p:ext uri="{BB962C8B-B14F-4D97-AF65-F5344CB8AC3E}">
        <p14:creationId xmlns:p14="http://schemas.microsoft.com/office/powerpoint/2010/main" val="26123861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EFBCD85-6B4B-7345-9667-E93E931E5D13}"/>
              </a:ext>
            </a:extLst>
          </p:cNvPr>
          <p:cNvSpPr>
            <a:spLocks noGrp="1"/>
          </p:cNvSpPr>
          <p:nvPr>
            <p:ph type="title"/>
          </p:nvPr>
        </p:nvSpPr>
        <p:spPr>
          <a:xfrm>
            <a:off x="180218" y="147274"/>
            <a:ext cx="11633345" cy="996950"/>
          </a:xfrm>
        </p:spPr>
        <p:txBody>
          <a:bodyPr vert="horz" lIns="91440" tIns="45720" rIns="91440" bIns="45720" rtlCol="0" anchor="b">
            <a:noAutofit/>
          </a:bodyPr>
          <a:lstStyle/>
          <a:p>
            <a:pPr algn="ctr"/>
            <a:r>
              <a:rPr lang="en-US" sz="4800">
                <a:solidFill>
                  <a:srgbClr val="1E3C58"/>
                </a:solidFill>
                <a:cs typeface="Arial"/>
              </a:rPr>
              <a:t>Test Flight</a:t>
            </a:r>
            <a:endParaRPr lang="en-US" sz="4800">
              <a:solidFill>
                <a:srgbClr val="1E3C58"/>
              </a:solidFill>
            </a:endParaRPr>
          </a:p>
        </p:txBody>
      </p:sp>
      <p:sp>
        <p:nvSpPr>
          <p:cNvPr id="2" name="Slide Number Placeholder 1">
            <a:extLst>
              <a:ext uri="{FF2B5EF4-FFF2-40B4-BE49-F238E27FC236}">
                <a16:creationId xmlns:a16="http://schemas.microsoft.com/office/drawing/2014/main" id="{AB4797E7-E2CB-064C-8B3C-BC8CD06D20D4}"/>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47</a:t>
            </a:fld>
            <a:endParaRPr lang="en-US"/>
          </a:p>
        </p:txBody>
      </p:sp>
      <p:sp>
        <p:nvSpPr>
          <p:cNvPr id="5" name="Content Placeholder 10">
            <a:extLst>
              <a:ext uri="{FF2B5EF4-FFF2-40B4-BE49-F238E27FC236}">
                <a16:creationId xmlns:a16="http://schemas.microsoft.com/office/drawing/2014/main" id="{280E374B-39AD-A243-B755-C7D24F654A2C}"/>
              </a:ext>
            </a:extLst>
          </p:cNvPr>
          <p:cNvSpPr txBox="1">
            <a:spLocks/>
          </p:cNvSpPr>
          <p:nvPr/>
        </p:nvSpPr>
        <p:spPr>
          <a:xfrm>
            <a:off x="10363200" y="5611399"/>
            <a:ext cx="1828800" cy="310896"/>
          </a:xfrm>
          <a:prstGeom prst="rect">
            <a:avLst/>
          </a:prstGeom>
        </p:spPr>
        <p:txBody>
          <a:bodyPr/>
          <a:lstStyle>
            <a:defPPr>
              <a:defRPr lang="en-US"/>
            </a:defPPr>
            <a:lvl1pPr marL="0" algn="ct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t>Sofia Rodriguez</a:t>
            </a:r>
          </a:p>
        </p:txBody>
      </p:sp>
      <p:pic>
        <p:nvPicPr>
          <p:cNvPr id="6" name="Picture 5" descr="Graphical user interface, application&#10;&#10;Description automatically generated">
            <a:extLst>
              <a:ext uri="{FF2B5EF4-FFF2-40B4-BE49-F238E27FC236}">
                <a16:creationId xmlns:a16="http://schemas.microsoft.com/office/drawing/2014/main" id="{654B9C39-5742-8247-B384-4D3FFC99D0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162" y="1155302"/>
            <a:ext cx="6581775" cy="4611545"/>
          </a:xfrm>
          <a:prstGeom prst="rect">
            <a:avLst/>
          </a:prstGeom>
          <a:ln>
            <a:solidFill>
              <a:schemeClr val="tx1"/>
            </a:solidFill>
          </a:ln>
        </p:spPr>
      </p:pic>
      <p:sp>
        <p:nvSpPr>
          <p:cNvPr id="7" name="Rectangle 6">
            <a:extLst>
              <a:ext uri="{FF2B5EF4-FFF2-40B4-BE49-F238E27FC236}">
                <a16:creationId xmlns:a16="http://schemas.microsoft.com/office/drawing/2014/main" id="{BA199DEC-2967-BA4F-9192-14C69F92DF95}"/>
              </a:ext>
            </a:extLst>
          </p:cNvPr>
          <p:cNvSpPr/>
          <p:nvPr/>
        </p:nvSpPr>
        <p:spPr>
          <a:xfrm>
            <a:off x="7441225" y="1546541"/>
            <a:ext cx="4326913" cy="3662541"/>
          </a:xfrm>
          <a:prstGeom prst="rect">
            <a:avLst/>
          </a:prstGeom>
        </p:spPr>
        <p:txBody>
          <a:bodyPr wrap="square">
            <a:spAutoFit/>
          </a:bodyPr>
          <a:lstStyle/>
          <a:p>
            <a:pPr marL="342900" indent="-342900">
              <a:buFont typeface="Courier New" panose="02070309020205020404" pitchFamily="49" charset="0"/>
              <a:buChar char="o"/>
            </a:pPr>
            <a:r>
              <a:rPr lang="en-US" sz="2800" b="1">
                <a:solidFill>
                  <a:srgbClr val="1A486C"/>
                </a:solidFill>
                <a:latin typeface="Tahoma" panose="020B0604030504040204" pitchFamily="34" charset="0"/>
                <a:ea typeface="Tahoma" panose="020B0604030504040204" pitchFamily="34" charset="0"/>
                <a:cs typeface="Tahoma" panose="020B0604030504040204" pitchFamily="34" charset="0"/>
              </a:rPr>
              <a:t>Location of Flight</a:t>
            </a:r>
          </a:p>
          <a:p>
            <a:pPr marL="342900" indent="-342900">
              <a:buFont typeface="Courier New" panose="02070309020205020404" pitchFamily="49" charset="0"/>
              <a:buChar char="o"/>
            </a:pPr>
            <a:endParaRPr lang="en-US" sz="2800" b="1">
              <a:solidFill>
                <a:srgbClr val="1A486C"/>
              </a:solidFill>
              <a:latin typeface="Tahoma" panose="020B0604030504040204" pitchFamily="34" charset="0"/>
              <a:ea typeface="Tahoma" panose="020B0604030504040204" pitchFamily="34" charset="0"/>
              <a:cs typeface="Tahoma" panose="020B0604030504040204" pitchFamily="34" charset="0"/>
            </a:endParaRPr>
          </a:p>
          <a:p>
            <a:pPr marL="342900" indent="-342900">
              <a:buFont typeface="Courier New" panose="02070309020205020404" pitchFamily="49" charset="0"/>
              <a:buChar char="o"/>
            </a:pPr>
            <a:r>
              <a:rPr lang="en-US" sz="2800" b="1">
                <a:solidFill>
                  <a:srgbClr val="1A486C"/>
                </a:solidFill>
                <a:latin typeface="Tahoma" panose="020B0604030504040204" pitchFamily="34" charset="0"/>
                <a:ea typeface="Tahoma" panose="020B0604030504040204" pitchFamily="34" charset="0"/>
                <a:cs typeface="Tahoma" panose="020B0604030504040204" pitchFamily="34" charset="0"/>
              </a:rPr>
              <a:t>Insurance Certificate</a:t>
            </a:r>
          </a:p>
          <a:p>
            <a:pPr marL="342900" indent="-342900">
              <a:buFont typeface="Courier New" panose="02070309020205020404" pitchFamily="49" charset="0"/>
              <a:buChar char="o"/>
            </a:pPr>
            <a:endParaRPr lang="en-US" sz="2800" b="1">
              <a:solidFill>
                <a:srgbClr val="1A486C"/>
              </a:solidFill>
              <a:latin typeface="Tahoma" panose="020B0604030504040204" pitchFamily="34" charset="0"/>
              <a:ea typeface="Tahoma" panose="020B0604030504040204" pitchFamily="34" charset="0"/>
              <a:cs typeface="Tahoma" panose="020B0604030504040204" pitchFamily="34" charset="0"/>
            </a:endParaRPr>
          </a:p>
          <a:p>
            <a:pPr marL="342900" indent="-342900">
              <a:buFont typeface="Courier New" panose="02070309020205020404" pitchFamily="49" charset="0"/>
              <a:buChar char="o"/>
            </a:pPr>
            <a:r>
              <a:rPr lang="en-US" sz="2800" b="1">
                <a:solidFill>
                  <a:srgbClr val="1A486C"/>
                </a:solidFill>
                <a:latin typeface="Tahoma" panose="020B0604030504040204" pitchFamily="34" charset="0"/>
                <a:ea typeface="Tahoma" panose="020B0604030504040204" pitchFamily="34" charset="0"/>
                <a:cs typeface="Tahoma" panose="020B0604030504040204" pitchFamily="34" charset="0"/>
              </a:rPr>
              <a:t>Weight of Plane</a:t>
            </a:r>
          </a:p>
          <a:p>
            <a:pPr marL="342900" indent="-342900">
              <a:buFont typeface="Courier New" panose="02070309020205020404" pitchFamily="49" charset="0"/>
              <a:buChar char="o"/>
            </a:pPr>
            <a:endParaRPr lang="en-US" sz="2800" b="1">
              <a:solidFill>
                <a:srgbClr val="1A486C"/>
              </a:solidFill>
              <a:latin typeface="Tahoma" panose="020B0604030504040204" pitchFamily="34" charset="0"/>
              <a:ea typeface="Tahoma" panose="020B0604030504040204" pitchFamily="34" charset="0"/>
              <a:cs typeface="Tahoma" panose="020B0604030504040204" pitchFamily="34" charset="0"/>
            </a:endParaRPr>
          </a:p>
          <a:p>
            <a:pPr marL="342900" indent="-342900">
              <a:buFont typeface="Courier New" panose="02070309020205020404" pitchFamily="49" charset="0"/>
              <a:buChar char="o"/>
            </a:pPr>
            <a:r>
              <a:rPr lang="en-US" sz="2800" b="1">
                <a:solidFill>
                  <a:srgbClr val="1A486C"/>
                </a:solidFill>
                <a:latin typeface="Tahoma" panose="020B0604030504040204" pitchFamily="34" charset="0"/>
                <a:ea typeface="Tahoma" panose="020B0604030504040204" pitchFamily="34" charset="0"/>
                <a:cs typeface="Tahoma" panose="020B0604030504040204" pitchFamily="34" charset="0"/>
              </a:rPr>
              <a:t>Pilot</a:t>
            </a:r>
          </a:p>
          <a:p>
            <a:pPr marL="342900" indent="-342900">
              <a:buFont typeface="Courier New" panose="02070309020205020404" pitchFamily="49" charset="0"/>
              <a:buChar char="o"/>
            </a:pPr>
            <a:endParaRPr lang="en-US" b="1">
              <a:solidFill>
                <a:srgbClr val="1A486C"/>
              </a:solidFill>
              <a:latin typeface="Tahoma" panose="020B0604030504040204" pitchFamily="34" charset="0"/>
              <a:ea typeface="Tahoma" panose="020B0604030504040204" pitchFamily="34" charset="0"/>
              <a:cs typeface="Tahoma" panose="020B0604030504040204" pitchFamily="34" charset="0"/>
            </a:endParaRPr>
          </a:p>
          <a:p>
            <a:endParaRPr lang="en-US" b="1">
              <a:solidFill>
                <a:srgbClr val="1A486C"/>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915564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additive="base">
                                        <p:cTn id="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anim calcmode="lin" valueType="num">
                                      <p:cBhvr additive="base">
                                        <p:cTn id="1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anim calcmode="lin" valueType="num">
                                      <p:cBhvr additive="base">
                                        <p:cTn id="19"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79132" y="1127756"/>
            <a:ext cx="1946881" cy="4718586"/>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172303" y="1117788"/>
            <a:ext cx="1946880" cy="4718583"/>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338569" y="1110970"/>
            <a:ext cx="1946880" cy="4718583"/>
          </a:xfrm>
          <a:prstGeom prst="rect">
            <a:avLst/>
          </a:prstGeom>
        </p:spPr>
      </p:pic>
      <p:sp>
        <p:nvSpPr>
          <p:cNvPr id="6" name="AutoShape 6"/>
          <p:cNvSpPr/>
          <p:nvPr/>
        </p:nvSpPr>
        <p:spPr>
          <a:xfrm>
            <a:off x="2909455" y="3521846"/>
            <a:ext cx="1946881" cy="679755"/>
          </a:xfrm>
          <a:prstGeom prst="rect">
            <a:avLst/>
          </a:prstGeom>
          <a:solidFill>
            <a:srgbClr val="FFFFFF">
              <a:alpha val="29804"/>
            </a:srgbClr>
          </a:solidFill>
        </p:spPr>
      </p:sp>
      <p:sp>
        <p:nvSpPr>
          <p:cNvPr id="8" name="TextBox 8"/>
          <p:cNvSpPr txBox="1"/>
          <p:nvPr/>
        </p:nvSpPr>
        <p:spPr>
          <a:xfrm>
            <a:off x="3245901" y="1901749"/>
            <a:ext cx="1273987" cy="586412"/>
          </a:xfrm>
          <a:prstGeom prst="rect">
            <a:avLst/>
          </a:prstGeom>
        </p:spPr>
        <p:txBody>
          <a:bodyPr wrap="square" lIns="0" tIns="0" rIns="0" bIns="0" rtlCol="0" anchor="t">
            <a:spAutoFit/>
          </a:bodyPr>
          <a:lstStyle/>
          <a:p>
            <a:pPr algn="ctr">
              <a:lnSpc>
                <a:spcPts val="4666"/>
              </a:lnSpc>
              <a:spcBef>
                <a:spcPct val="0"/>
              </a:spcBef>
            </a:pPr>
            <a:r>
              <a:rPr lang="en-US" sz="3333">
                <a:solidFill>
                  <a:srgbClr val="3C3735"/>
                </a:solidFill>
                <a:latin typeface="TAN Aegean"/>
              </a:rPr>
              <a:t>01</a:t>
            </a:r>
          </a:p>
        </p:txBody>
      </p:sp>
      <p:sp>
        <p:nvSpPr>
          <p:cNvPr id="9" name="TextBox 9"/>
          <p:cNvSpPr txBox="1"/>
          <p:nvPr/>
        </p:nvSpPr>
        <p:spPr>
          <a:xfrm>
            <a:off x="5545289" y="1895680"/>
            <a:ext cx="1200908" cy="583874"/>
          </a:xfrm>
          <a:prstGeom prst="rect">
            <a:avLst/>
          </a:prstGeom>
        </p:spPr>
        <p:txBody>
          <a:bodyPr wrap="square" lIns="0" tIns="0" rIns="0" bIns="0" rtlCol="0" anchor="t">
            <a:spAutoFit/>
          </a:bodyPr>
          <a:lstStyle/>
          <a:p>
            <a:pPr algn="ctr">
              <a:lnSpc>
                <a:spcPts val="4666"/>
              </a:lnSpc>
              <a:spcBef>
                <a:spcPct val="0"/>
              </a:spcBef>
            </a:pPr>
            <a:r>
              <a:rPr lang="en-US" sz="3333">
                <a:solidFill>
                  <a:srgbClr val="3C3735"/>
                </a:solidFill>
                <a:latin typeface="TAN Aegean"/>
              </a:rPr>
              <a:t>02</a:t>
            </a:r>
          </a:p>
        </p:txBody>
      </p:sp>
      <p:sp>
        <p:nvSpPr>
          <p:cNvPr id="10" name="TextBox 10"/>
          <p:cNvSpPr txBox="1"/>
          <p:nvPr/>
        </p:nvSpPr>
        <p:spPr>
          <a:xfrm>
            <a:off x="7694016" y="1889611"/>
            <a:ext cx="1200908" cy="583874"/>
          </a:xfrm>
          <a:prstGeom prst="rect">
            <a:avLst/>
          </a:prstGeom>
        </p:spPr>
        <p:txBody>
          <a:bodyPr wrap="square" lIns="0" tIns="0" rIns="0" bIns="0" rtlCol="0" anchor="t">
            <a:spAutoFit/>
          </a:bodyPr>
          <a:lstStyle/>
          <a:p>
            <a:pPr algn="ctr">
              <a:lnSpc>
                <a:spcPts val="4666"/>
              </a:lnSpc>
              <a:spcBef>
                <a:spcPct val="0"/>
              </a:spcBef>
            </a:pPr>
            <a:r>
              <a:rPr lang="en-US" sz="3333">
                <a:solidFill>
                  <a:srgbClr val="3C3735"/>
                </a:solidFill>
                <a:latin typeface="TAN Aegean"/>
              </a:rPr>
              <a:t>03</a:t>
            </a:r>
          </a:p>
        </p:txBody>
      </p:sp>
      <p:sp>
        <p:nvSpPr>
          <p:cNvPr id="11" name="TextBox 11"/>
          <p:cNvSpPr txBox="1"/>
          <p:nvPr/>
        </p:nvSpPr>
        <p:spPr>
          <a:xfrm>
            <a:off x="2886533" y="3734813"/>
            <a:ext cx="1892696" cy="228717"/>
          </a:xfrm>
          <a:prstGeom prst="rect">
            <a:avLst/>
          </a:prstGeom>
        </p:spPr>
        <p:txBody>
          <a:bodyPr wrap="square" lIns="0" tIns="0" rIns="0" bIns="0" rtlCol="0" anchor="t">
            <a:spAutoFit/>
          </a:bodyPr>
          <a:lstStyle/>
          <a:p>
            <a:pPr algn="ctr">
              <a:lnSpc>
                <a:spcPts val="1891"/>
              </a:lnSpc>
            </a:pPr>
            <a:r>
              <a:rPr lang="en-US" sz="1575">
                <a:solidFill>
                  <a:schemeClr val="bg1"/>
                </a:solidFill>
              </a:rPr>
              <a:t>FILE SHARING</a:t>
            </a:r>
          </a:p>
        </p:txBody>
      </p:sp>
      <p:sp>
        <p:nvSpPr>
          <p:cNvPr id="12" name="TextBox 12"/>
          <p:cNvSpPr txBox="1"/>
          <p:nvPr/>
        </p:nvSpPr>
        <p:spPr>
          <a:xfrm>
            <a:off x="3074526" y="4349077"/>
            <a:ext cx="1616735" cy="923330"/>
          </a:xfrm>
          <a:prstGeom prst="rect">
            <a:avLst/>
          </a:prstGeom>
        </p:spPr>
        <p:txBody>
          <a:bodyPr wrap="square" lIns="0" tIns="0" rIns="0" bIns="0" rtlCol="0" anchor="t">
            <a:spAutoFit/>
          </a:bodyPr>
          <a:lstStyle/>
          <a:p>
            <a:pPr algn="ctr">
              <a:lnSpc>
                <a:spcPts val="1759"/>
              </a:lnSpc>
            </a:pPr>
            <a:r>
              <a:rPr lang="en-US">
                <a:solidFill>
                  <a:schemeClr val="bg1"/>
                </a:solidFill>
              </a:rPr>
              <a:t>Use a collaborative file sharing program</a:t>
            </a:r>
          </a:p>
        </p:txBody>
      </p:sp>
      <p:sp>
        <p:nvSpPr>
          <p:cNvPr id="13" name="AutoShape 13"/>
          <p:cNvSpPr/>
          <p:nvPr/>
        </p:nvSpPr>
        <p:spPr>
          <a:xfrm>
            <a:off x="5172303" y="3499013"/>
            <a:ext cx="1991810" cy="700318"/>
          </a:xfrm>
          <a:prstGeom prst="rect">
            <a:avLst/>
          </a:prstGeom>
          <a:solidFill>
            <a:srgbClr val="FFFFFF">
              <a:alpha val="29804"/>
            </a:srgbClr>
          </a:solidFill>
        </p:spPr>
      </p:sp>
      <p:sp>
        <p:nvSpPr>
          <p:cNvPr id="14" name="TextBox 14"/>
          <p:cNvSpPr txBox="1"/>
          <p:nvPr/>
        </p:nvSpPr>
        <p:spPr>
          <a:xfrm>
            <a:off x="5220384" y="3658107"/>
            <a:ext cx="1895648" cy="472373"/>
          </a:xfrm>
          <a:prstGeom prst="rect">
            <a:avLst/>
          </a:prstGeom>
        </p:spPr>
        <p:txBody>
          <a:bodyPr wrap="square" lIns="0" tIns="0" rIns="0" bIns="0" rtlCol="0" anchor="t">
            <a:spAutoFit/>
          </a:bodyPr>
          <a:lstStyle/>
          <a:p>
            <a:pPr algn="ctr">
              <a:lnSpc>
                <a:spcPts val="1891"/>
              </a:lnSpc>
            </a:pPr>
            <a:r>
              <a:rPr lang="en-US" sz="1575">
                <a:solidFill>
                  <a:schemeClr val="bg1"/>
                </a:solidFill>
              </a:rPr>
              <a:t>PROJECT</a:t>
            </a:r>
          </a:p>
          <a:p>
            <a:pPr algn="ctr">
              <a:lnSpc>
                <a:spcPts val="1891"/>
              </a:lnSpc>
            </a:pPr>
            <a:r>
              <a:rPr lang="en-US" sz="1575">
                <a:solidFill>
                  <a:schemeClr val="bg1"/>
                </a:solidFill>
              </a:rPr>
              <a:t>METHODOLOGY</a:t>
            </a:r>
          </a:p>
        </p:txBody>
      </p:sp>
      <p:sp>
        <p:nvSpPr>
          <p:cNvPr id="15" name="TextBox 15"/>
          <p:cNvSpPr txBox="1"/>
          <p:nvPr/>
        </p:nvSpPr>
        <p:spPr>
          <a:xfrm>
            <a:off x="5441768" y="4358425"/>
            <a:ext cx="1477527" cy="908390"/>
          </a:xfrm>
          <a:prstGeom prst="rect">
            <a:avLst/>
          </a:prstGeom>
        </p:spPr>
        <p:txBody>
          <a:bodyPr wrap="square" lIns="0" tIns="0" rIns="0" bIns="0" rtlCol="0" anchor="t">
            <a:spAutoFit/>
          </a:bodyPr>
          <a:lstStyle/>
          <a:p>
            <a:pPr algn="ctr">
              <a:lnSpc>
                <a:spcPts val="1759"/>
              </a:lnSpc>
            </a:pPr>
            <a:r>
              <a:rPr lang="en-US" sz="1466">
                <a:solidFill>
                  <a:schemeClr val="bg1"/>
                </a:solidFill>
              </a:rPr>
              <a:t>Improve the team’s methodology on deliverables</a:t>
            </a:r>
          </a:p>
        </p:txBody>
      </p:sp>
      <p:sp>
        <p:nvSpPr>
          <p:cNvPr id="16" name="AutoShape 16"/>
          <p:cNvSpPr/>
          <p:nvPr/>
        </p:nvSpPr>
        <p:spPr>
          <a:xfrm>
            <a:off x="7335665" y="3499013"/>
            <a:ext cx="1946880" cy="700318"/>
          </a:xfrm>
          <a:prstGeom prst="rect">
            <a:avLst/>
          </a:prstGeom>
          <a:solidFill>
            <a:srgbClr val="FFFFFF">
              <a:alpha val="29804"/>
            </a:srgbClr>
          </a:solidFill>
        </p:spPr>
      </p:sp>
      <p:sp>
        <p:nvSpPr>
          <p:cNvPr id="17" name="TextBox 17"/>
          <p:cNvSpPr txBox="1"/>
          <p:nvPr/>
        </p:nvSpPr>
        <p:spPr>
          <a:xfrm>
            <a:off x="7393102" y="3636948"/>
            <a:ext cx="1869052" cy="487313"/>
          </a:xfrm>
          <a:prstGeom prst="rect">
            <a:avLst/>
          </a:prstGeom>
        </p:spPr>
        <p:txBody>
          <a:bodyPr wrap="square" lIns="0" tIns="0" rIns="0" bIns="0" rtlCol="0" anchor="t">
            <a:spAutoFit/>
          </a:bodyPr>
          <a:lstStyle/>
          <a:p>
            <a:pPr algn="ctr">
              <a:lnSpc>
                <a:spcPts val="1891"/>
              </a:lnSpc>
            </a:pPr>
            <a:r>
              <a:rPr lang="en-US" sz="1600">
                <a:solidFill>
                  <a:schemeClr val="bg1"/>
                </a:solidFill>
                <a:latin typeface="Arial" panose="020B0604020202020204" pitchFamily="34" charset="0"/>
                <a:cs typeface="Arial" panose="020B0604020202020204" pitchFamily="34" charset="0"/>
              </a:rPr>
              <a:t>PROJECT</a:t>
            </a:r>
          </a:p>
          <a:p>
            <a:pPr algn="ctr">
              <a:lnSpc>
                <a:spcPts val="1891"/>
              </a:lnSpc>
            </a:pPr>
            <a:r>
              <a:rPr lang="en-US" sz="1600">
                <a:solidFill>
                  <a:schemeClr val="bg1"/>
                </a:solidFill>
                <a:latin typeface="Arial" panose="020B0604020202020204" pitchFamily="34" charset="0"/>
                <a:cs typeface="Arial" panose="020B0604020202020204" pitchFamily="34" charset="0"/>
              </a:rPr>
              <a:t>MANAGEMENT</a:t>
            </a:r>
          </a:p>
        </p:txBody>
      </p:sp>
      <p:sp>
        <p:nvSpPr>
          <p:cNvPr id="18" name="TextBox 18"/>
          <p:cNvSpPr txBox="1"/>
          <p:nvPr/>
        </p:nvSpPr>
        <p:spPr>
          <a:xfrm>
            <a:off x="7480307" y="4409414"/>
            <a:ext cx="1694642" cy="908390"/>
          </a:xfrm>
          <a:prstGeom prst="rect">
            <a:avLst/>
          </a:prstGeom>
        </p:spPr>
        <p:txBody>
          <a:bodyPr wrap="square" lIns="0" tIns="0" rIns="0" bIns="0" rtlCol="0" anchor="t">
            <a:spAutoFit/>
          </a:bodyPr>
          <a:lstStyle/>
          <a:p>
            <a:pPr algn="ctr">
              <a:lnSpc>
                <a:spcPts val="1759"/>
              </a:lnSpc>
            </a:pPr>
            <a:r>
              <a:rPr lang="en-US" sz="1466">
                <a:solidFill>
                  <a:schemeClr val="bg1"/>
                </a:solidFill>
              </a:rPr>
              <a:t>Improve the team’s organization by continuing the use of the task manager </a:t>
            </a:r>
          </a:p>
        </p:txBody>
      </p:sp>
      <p:sp>
        <p:nvSpPr>
          <p:cNvPr id="19" name="Title 1">
            <a:extLst>
              <a:ext uri="{FF2B5EF4-FFF2-40B4-BE49-F238E27FC236}">
                <a16:creationId xmlns:a16="http://schemas.microsoft.com/office/drawing/2014/main" id="{988CCBEF-C82B-C746-8960-AE8DA0D0E1A1}"/>
              </a:ext>
            </a:extLst>
          </p:cNvPr>
          <p:cNvSpPr txBox="1">
            <a:spLocks/>
          </p:cNvSpPr>
          <p:nvPr/>
        </p:nvSpPr>
        <p:spPr>
          <a:xfrm>
            <a:off x="881332" y="269383"/>
            <a:ext cx="10515600" cy="996950"/>
          </a:xfrm>
          <a:prstGeom prst="rect">
            <a:avLst/>
          </a:prstGeom>
        </p:spPr>
        <p:txBody>
          <a:bodyP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sz="4800">
                <a:solidFill>
                  <a:srgbClr val="1E3C58"/>
                </a:solidFill>
              </a:rPr>
              <a:t>Lessons Learned</a:t>
            </a:r>
            <a:endParaRPr lang="en-US"/>
          </a:p>
        </p:txBody>
      </p:sp>
      <p:sp>
        <p:nvSpPr>
          <p:cNvPr id="20" name="Slide Number Placeholder 19">
            <a:extLst>
              <a:ext uri="{FF2B5EF4-FFF2-40B4-BE49-F238E27FC236}">
                <a16:creationId xmlns:a16="http://schemas.microsoft.com/office/drawing/2014/main" id="{BC922F2D-BB98-8F42-B2DF-9210240377FA}"/>
              </a:ext>
            </a:extLst>
          </p:cNvPr>
          <p:cNvSpPr>
            <a:spLocks noGrp="1"/>
          </p:cNvSpPr>
          <p:nvPr>
            <p:ph type="sldNum" sz="quarter" idx="12"/>
          </p:nvPr>
        </p:nvSpPr>
        <p:spPr/>
        <p:txBody>
          <a:bodyPr/>
          <a:lstStyle/>
          <a:p>
            <a:fld id="{B6F15528-21DE-4FAA-801E-634DDDAF4B2B}" type="slidenum">
              <a:rPr lang="en-US" smtClean="0"/>
              <a:pPr/>
              <a:t>48</a:t>
            </a:fld>
            <a:endParaRPr lang="en-US"/>
          </a:p>
        </p:txBody>
      </p:sp>
      <p:sp>
        <p:nvSpPr>
          <p:cNvPr id="21" name="Content Placeholder 10">
            <a:extLst>
              <a:ext uri="{FF2B5EF4-FFF2-40B4-BE49-F238E27FC236}">
                <a16:creationId xmlns:a16="http://schemas.microsoft.com/office/drawing/2014/main" id="{B8E3AD71-9F35-264B-B69B-71DB2C7CDB7C}"/>
              </a:ext>
            </a:extLst>
          </p:cNvPr>
          <p:cNvSpPr txBox="1">
            <a:spLocks/>
          </p:cNvSpPr>
          <p:nvPr/>
        </p:nvSpPr>
        <p:spPr>
          <a:xfrm>
            <a:off x="10363200" y="5611399"/>
            <a:ext cx="1828800" cy="310896"/>
          </a:xfrm>
          <a:prstGeom prst="rect">
            <a:avLst/>
          </a:prstGeom>
        </p:spPr>
        <p:txBody>
          <a:bodyPr/>
          <a:lstStyle>
            <a:defPPr>
              <a:defRPr lang="en-US"/>
            </a:defPPr>
            <a:lvl1pPr marL="0" algn="ct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t>Sofia Rodriguez</a:t>
            </a:r>
          </a:p>
        </p:txBody>
      </p:sp>
    </p:spTree>
    <p:extLst>
      <p:ext uri="{BB962C8B-B14F-4D97-AF65-F5344CB8AC3E}">
        <p14:creationId xmlns:p14="http://schemas.microsoft.com/office/powerpoint/2010/main" val="151123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4797E7-E2CB-064C-8B3C-BC8CD06D20D4}"/>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4</a:t>
            </a:fld>
            <a:endParaRPr lang="en-US"/>
          </a:p>
        </p:txBody>
      </p:sp>
      <p:sp>
        <p:nvSpPr>
          <p:cNvPr id="4" name="TextBox 3">
            <a:extLst>
              <a:ext uri="{FF2B5EF4-FFF2-40B4-BE49-F238E27FC236}">
                <a16:creationId xmlns:a16="http://schemas.microsoft.com/office/drawing/2014/main" id="{3B15063C-55F7-B545-80C5-EEBD7911143A}"/>
              </a:ext>
            </a:extLst>
          </p:cNvPr>
          <p:cNvSpPr txBox="1"/>
          <p:nvPr/>
        </p:nvSpPr>
        <p:spPr>
          <a:xfrm>
            <a:off x="947733" y="1493280"/>
            <a:ext cx="10339700" cy="369332"/>
          </a:xfrm>
          <a:prstGeom prst="rect">
            <a:avLst/>
          </a:prstGeom>
          <a:noFill/>
        </p:spPr>
        <p:txBody>
          <a:bodyPr wrap="square" rtlCol="0">
            <a:spAutoFit/>
          </a:bodyPr>
          <a:lstStyle/>
          <a:p>
            <a:pPr algn="ctr"/>
            <a:r>
              <a:rPr lang="en-US"/>
              <a:t>Design and manufacture an airplane capable of competing in the SAE Aero Design Competition. </a:t>
            </a:r>
          </a:p>
        </p:txBody>
      </p:sp>
      <p:sp>
        <p:nvSpPr>
          <p:cNvPr id="10" name="Title 1">
            <a:extLst>
              <a:ext uri="{FF2B5EF4-FFF2-40B4-BE49-F238E27FC236}">
                <a16:creationId xmlns:a16="http://schemas.microsoft.com/office/drawing/2014/main" id="{7A25B421-A61C-CF44-886F-80CF711E227A}"/>
              </a:ext>
            </a:extLst>
          </p:cNvPr>
          <p:cNvSpPr>
            <a:spLocks noGrp="1"/>
          </p:cNvSpPr>
          <p:nvPr>
            <p:ph type="title"/>
          </p:nvPr>
        </p:nvSpPr>
        <p:spPr>
          <a:xfrm>
            <a:off x="838200" y="365126"/>
            <a:ext cx="10515600" cy="996950"/>
          </a:xfrm>
        </p:spPr>
        <p:txBody>
          <a:bodyPr>
            <a:normAutofit/>
          </a:bodyPr>
          <a:lstStyle/>
          <a:p>
            <a:pPr algn="ctr"/>
            <a:r>
              <a:rPr lang="en-US" sz="4800">
                <a:solidFill>
                  <a:srgbClr val="1E3C58"/>
                </a:solidFill>
              </a:rPr>
              <a:t>Project Objective</a:t>
            </a:r>
          </a:p>
        </p:txBody>
      </p:sp>
      <p:pic>
        <p:nvPicPr>
          <p:cNvPr id="5" name="Screen Recording 2022-02-26 at 10.27.43 PM" descr="Screen Recording 2022-02-26 at 10.27.43 PM">
            <a:hlinkClick r:id="" action="ppaction://media"/>
            <a:extLst>
              <a:ext uri="{FF2B5EF4-FFF2-40B4-BE49-F238E27FC236}">
                <a16:creationId xmlns:a16="http://schemas.microsoft.com/office/drawing/2014/main" id="{818A710C-9F51-2744-826D-64A02EECD2F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0846" y="1862612"/>
            <a:ext cx="11267066" cy="3751288"/>
          </a:xfrm>
          <a:prstGeom prst="rect">
            <a:avLst/>
          </a:prstGeom>
        </p:spPr>
      </p:pic>
      <p:sp>
        <p:nvSpPr>
          <p:cNvPr id="6" name="Content Placeholder 10">
            <a:extLst>
              <a:ext uri="{FF2B5EF4-FFF2-40B4-BE49-F238E27FC236}">
                <a16:creationId xmlns:a16="http://schemas.microsoft.com/office/drawing/2014/main" id="{21DF8E21-447E-8445-B3BD-3221D8A3CB05}"/>
              </a:ext>
            </a:extLst>
          </p:cNvPr>
          <p:cNvSpPr txBox="1">
            <a:spLocks/>
          </p:cNvSpPr>
          <p:nvPr/>
        </p:nvSpPr>
        <p:spPr>
          <a:xfrm>
            <a:off x="10363200" y="5611399"/>
            <a:ext cx="1828800" cy="310896"/>
          </a:xfrm>
          <a:prstGeom prst="rect">
            <a:avLst/>
          </a:prstGeom>
        </p:spPr>
        <p:txBody>
          <a:bodyPr lIns="91440" tIns="45720" rIns="91440" bIns="45720" anchor="t"/>
          <a:lstStyle>
            <a:defPPr>
              <a:defRPr lang="en-US"/>
            </a:defPPr>
            <a:lvl1pPr marL="0" algn="ct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atin typeface="Arial"/>
                <a:cs typeface="Arial"/>
              </a:rPr>
              <a:t>Tristan Wahl</a:t>
            </a:r>
            <a:endParaRPr lang="en-US"/>
          </a:p>
        </p:txBody>
      </p:sp>
    </p:spTree>
    <p:extLst>
      <p:ext uri="{BB962C8B-B14F-4D97-AF65-F5344CB8AC3E}">
        <p14:creationId xmlns:p14="http://schemas.microsoft.com/office/powerpoint/2010/main" val="134478216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F4C5CBA2-4A8D-431B-A510-0675AF7426E4}"/>
              </a:ext>
            </a:extLst>
          </p:cNvPr>
          <p:cNvCxnSpPr>
            <a:cxnSpLocks/>
          </p:cNvCxnSpPr>
          <p:nvPr/>
        </p:nvCxnSpPr>
        <p:spPr>
          <a:xfrm flipV="1">
            <a:off x="2419153" y="2785187"/>
            <a:ext cx="7812867" cy="1"/>
          </a:xfrm>
          <a:prstGeom prst="line">
            <a:avLst/>
          </a:prstGeom>
          <a:ln w="38100">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FD50D746-D228-4248-9275-E24BB7224E4F}"/>
              </a:ext>
            </a:extLst>
          </p:cNvPr>
          <p:cNvSpPr>
            <a:spLocks noGrp="1"/>
          </p:cNvSpPr>
          <p:nvPr>
            <p:ph type="sldNum" sz="quarter" idx="4"/>
          </p:nvPr>
        </p:nvSpPr>
        <p:spPr/>
        <p:txBody>
          <a:bodyPr/>
          <a:lstStyle/>
          <a:p>
            <a:fld id="{6F1FABC0-072B-4F22-8F9B-95A9D10B0206}" type="slidenum">
              <a:rPr lang="en-US" smtClean="0"/>
              <a:pPr/>
              <a:t>49</a:t>
            </a:fld>
            <a:endParaRPr lang="en-US"/>
          </a:p>
        </p:txBody>
      </p:sp>
      <p:sp>
        <p:nvSpPr>
          <p:cNvPr id="22" name="Title 6">
            <a:extLst>
              <a:ext uri="{FF2B5EF4-FFF2-40B4-BE49-F238E27FC236}">
                <a16:creationId xmlns:a16="http://schemas.microsoft.com/office/drawing/2014/main" id="{4AAE7426-E7C9-4536-8B3B-DEFF3627A6B1}"/>
              </a:ext>
            </a:extLst>
          </p:cNvPr>
          <p:cNvSpPr txBox="1">
            <a:spLocks/>
          </p:cNvSpPr>
          <p:nvPr/>
        </p:nvSpPr>
        <p:spPr>
          <a:xfrm>
            <a:off x="838200" y="401514"/>
            <a:ext cx="10515600" cy="67914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chemeClr val="bg1"/>
                </a:solidFill>
                <a:latin typeface="Cambria" panose="02040503050406030204" pitchFamily="18" charset="0"/>
                <a:ea typeface="Cambria" panose="02040503050406030204" pitchFamily="18" charset="0"/>
                <a:cs typeface="Arial" panose="020B0604020202020204" pitchFamily="34" charset="0"/>
              </a:defRPr>
            </a:lvl1pPr>
          </a:lstStyle>
          <a:p>
            <a:r>
              <a:rPr lang="en-US" sz="4800">
                <a:solidFill>
                  <a:srgbClr val="1D3B58"/>
                </a:solidFill>
                <a:latin typeface="+mj-lt"/>
                <a:ea typeface="Tahoma" panose="020B0604030504040204" pitchFamily="34" charset="0"/>
                <a:cs typeface="Tahoma" panose="020B0604030504040204" pitchFamily="34" charset="0"/>
              </a:rPr>
              <a:t>Incomplete Work</a:t>
            </a:r>
          </a:p>
        </p:txBody>
      </p:sp>
      <p:sp>
        <p:nvSpPr>
          <p:cNvPr id="2" name="Rectangle: Rounded Corners 1">
            <a:extLst>
              <a:ext uri="{FF2B5EF4-FFF2-40B4-BE49-F238E27FC236}">
                <a16:creationId xmlns:a16="http://schemas.microsoft.com/office/drawing/2014/main" id="{4971EBFB-663F-4B9A-B0F0-3D0BFF58BBDF}"/>
              </a:ext>
            </a:extLst>
          </p:cNvPr>
          <p:cNvSpPr/>
          <p:nvPr/>
        </p:nvSpPr>
        <p:spPr>
          <a:xfrm rot="2700932">
            <a:off x="1961953" y="2325220"/>
            <a:ext cx="914400" cy="914400"/>
          </a:xfrm>
          <a:prstGeom prst="roundRect">
            <a:avLst>
              <a:gd name="adj" fmla="val 12321"/>
            </a:avLst>
          </a:prstGeom>
          <a:solidFill>
            <a:srgbClr val="A4D332"/>
          </a:solidFill>
          <a:ln>
            <a:solidFill>
              <a:srgbClr val="A6C4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7E07A78B-A8BD-41E8-A8B3-C2A6C3DDD1E2}"/>
              </a:ext>
            </a:extLst>
          </p:cNvPr>
          <p:cNvSpPr/>
          <p:nvPr/>
        </p:nvSpPr>
        <p:spPr>
          <a:xfrm rot="2696802">
            <a:off x="5708259" y="2327987"/>
            <a:ext cx="914400" cy="914400"/>
          </a:xfrm>
          <a:prstGeom prst="roundRect">
            <a:avLst>
              <a:gd name="adj" fmla="val 12321"/>
            </a:avLst>
          </a:prstGeom>
          <a:solidFill>
            <a:srgbClr val="44AFF2"/>
          </a:solidFill>
          <a:ln>
            <a:solidFill>
              <a:srgbClr val="44A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52253837-654A-4FE6-8A24-4CDCA7659D31}"/>
              </a:ext>
            </a:extLst>
          </p:cNvPr>
          <p:cNvSpPr/>
          <p:nvPr/>
        </p:nvSpPr>
        <p:spPr>
          <a:xfrm rot="2696802">
            <a:off x="9545896" y="2336603"/>
            <a:ext cx="914400" cy="914400"/>
          </a:xfrm>
          <a:prstGeom prst="roundRect">
            <a:avLst>
              <a:gd name="adj" fmla="val 12321"/>
            </a:avLst>
          </a:prstGeom>
          <a:solidFill>
            <a:srgbClr val="1D3B58"/>
          </a:solidFill>
          <a:ln>
            <a:solidFill>
              <a:srgbClr val="2460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D3B58"/>
              </a:solidFill>
            </a:endParaRPr>
          </a:p>
        </p:txBody>
      </p:sp>
      <p:sp>
        <p:nvSpPr>
          <p:cNvPr id="35" name="Rectangle: Rounded Corners 34">
            <a:extLst>
              <a:ext uri="{FF2B5EF4-FFF2-40B4-BE49-F238E27FC236}">
                <a16:creationId xmlns:a16="http://schemas.microsoft.com/office/drawing/2014/main" id="{BE5AA558-094C-47C1-8B07-DA8F1B77DE17}"/>
              </a:ext>
            </a:extLst>
          </p:cNvPr>
          <p:cNvSpPr/>
          <p:nvPr/>
        </p:nvSpPr>
        <p:spPr>
          <a:xfrm rot="2700932">
            <a:off x="1675479" y="2325221"/>
            <a:ext cx="914400" cy="914400"/>
          </a:xfrm>
          <a:prstGeom prst="roundRect">
            <a:avLst>
              <a:gd name="adj" fmla="val 12321"/>
            </a:avLst>
          </a:prstGeom>
          <a:solidFill>
            <a:schemeClr val="bg1"/>
          </a:solidFill>
          <a:ln w="57150">
            <a:solidFill>
              <a:srgbClr val="A4D3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7F4A7599-FFAE-4551-A5B8-393B53A159DA}"/>
              </a:ext>
            </a:extLst>
          </p:cNvPr>
          <p:cNvSpPr/>
          <p:nvPr/>
        </p:nvSpPr>
        <p:spPr>
          <a:xfrm rot="2696802">
            <a:off x="5421785" y="2336604"/>
            <a:ext cx="914400" cy="914400"/>
          </a:xfrm>
          <a:prstGeom prst="roundRect">
            <a:avLst>
              <a:gd name="adj" fmla="val 12321"/>
            </a:avLst>
          </a:prstGeom>
          <a:solidFill>
            <a:schemeClr val="bg1"/>
          </a:solidFill>
          <a:ln w="57150">
            <a:solidFill>
              <a:srgbClr val="44A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0B67B604-3394-439E-9574-B911A55F9691}"/>
              </a:ext>
            </a:extLst>
          </p:cNvPr>
          <p:cNvSpPr/>
          <p:nvPr/>
        </p:nvSpPr>
        <p:spPr>
          <a:xfrm rot="2696802">
            <a:off x="9259422" y="2373542"/>
            <a:ext cx="914400" cy="914400"/>
          </a:xfrm>
          <a:prstGeom prst="roundRect">
            <a:avLst>
              <a:gd name="adj" fmla="val 12321"/>
            </a:avLst>
          </a:prstGeom>
          <a:solidFill>
            <a:schemeClr val="bg1"/>
          </a:solidFill>
          <a:ln w="57150">
            <a:solidFill>
              <a:srgbClr val="1D3B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2AD34D5-D001-4DD6-9839-3D8FB571C14D}"/>
              </a:ext>
            </a:extLst>
          </p:cNvPr>
          <p:cNvSpPr txBox="1"/>
          <p:nvPr/>
        </p:nvSpPr>
        <p:spPr>
          <a:xfrm>
            <a:off x="1746996" y="2459254"/>
            <a:ext cx="771365" cy="646331"/>
          </a:xfrm>
          <a:prstGeom prst="rect">
            <a:avLst/>
          </a:prstGeom>
          <a:noFill/>
        </p:spPr>
        <p:txBody>
          <a:bodyPr wrap="none" rtlCol="0">
            <a:spAutoFit/>
          </a:bodyPr>
          <a:lstStyle/>
          <a:p>
            <a:r>
              <a:rPr lang="en-US" sz="3600" b="1">
                <a:solidFill>
                  <a:srgbClr val="A4D332"/>
                </a:solidFill>
                <a:latin typeface="Tahoma" panose="020B0604030504040204" pitchFamily="34" charset="0"/>
                <a:ea typeface="Tahoma" panose="020B0604030504040204" pitchFamily="34" charset="0"/>
                <a:cs typeface="Tahoma" panose="020B0604030504040204" pitchFamily="34" charset="0"/>
              </a:rPr>
              <a:t>01</a:t>
            </a:r>
          </a:p>
        </p:txBody>
      </p:sp>
      <p:sp>
        <p:nvSpPr>
          <p:cNvPr id="16" name="TextBox 15">
            <a:extLst>
              <a:ext uri="{FF2B5EF4-FFF2-40B4-BE49-F238E27FC236}">
                <a16:creationId xmlns:a16="http://schemas.microsoft.com/office/drawing/2014/main" id="{E758183C-C307-45E2-AAC1-E1F6646F08FD}"/>
              </a:ext>
            </a:extLst>
          </p:cNvPr>
          <p:cNvSpPr txBox="1"/>
          <p:nvPr/>
        </p:nvSpPr>
        <p:spPr>
          <a:xfrm>
            <a:off x="5531445" y="2459253"/>
            <a:ext cx="771365" cy="646331"/>
          </a:xfrm>
          <a:prstGeom prst="rect">
            <a:avLst/>
          </a:prstGeom>
          <a:noFill/>
        </p:spPr>
        <p:txBody>
          <a:bodyPr wrap="none" rtlCol="0">
            <a:spAutoFit/>
          </a:bodyPr>
          <a:lstStyle/>
          <a:p>
            <a:r>
              <a:rPr lang="en-US" sz="3600" b="1">
                <a:solidFill>
                  <a:srgbClr val="44AFF2"/>
                </a:solidFill>
                <a:latin typeface="Tahoma" panose="020B0604030504040204" pitchFamily="34" charset="0"/>
                <a:ea typeface="Tahoma" panose="020B0604030504040204" pitchFamily="34" charset="0"/>
                <a:cs typeface="Tahoma" panose="020B0604030504040204" pitchFamily="34" charset="0"/>
              </a:rPr>
              <a:t>02</a:t>
            </a:r>
          </a:p>
        </p:txBody>
      </p:sp>
      <p:sp>
        <p:nvSpPr>
          <p:cNvPr id="17" name="TextBox 16">
            <a:extLst>
              <a:ext uri="{FF2B5EF4-FFF2-40B4-BE49-F238E27FC236}">
                <a16:creationId xmlns:a16="http://schemas.microsoft.com/office/drawing/2014/main" id="{BD0BC84E-A643-4F90-8655-0F98EB881B2C}"/>
              </a:ext>
            </a:extLst>
          </p:cNvPr>
          <p:cNvSpPr txBox="1"/>
          <p:nvPr/>
        </p:nvSpPr>
        <p:spPr>
          <a:xfrm>
            <a:off x="9330939" y="2467746"/>
            <a:ext cx="771365" cy="646331"/>
          </a:xfrm>
          <a:prstGeom prst="rect">
            <a:avLst/>
          </a:prstGeom>
          <a:noFill/>
        </p:spPr>
        <p:txBody>
          <a:bodyPr wrap="none" rtlCol="0">
            <a:spAutoFit/>
          </a:bodyPr>
          <a:lstStyle/>
          <a:p>
            <a:r>
              <a:rPr lang="en-US" sz="3600" b="1">
                <a:solidFill>
                  <a:srgbClr val="1D3B58"/>
                </a:solidFill>
                <a:latin typeface="Tahoma" panose="020B0604030504040204" pitchFamily="34" charset="0"/>
                <a:ea typeface="Tahoma" panose="020B0604030504040204" pitchFamily="34" charset="0"/>
                <a:cs typeface="Tahoma" panose="020B0604030504040204" pitchFamily="34" charset="0"/>
              </a:rPr>
              <a:t>03</a:t>
            </a:r>
          </a:p>
        </p:txBody>
      </p:sp>
      <p:sp>
        <p:nvSpPr>
          <p:cNvPr id="18" name="TextBox 17">
            <a:extLst>
              <a:ext uri="{FF2B5EF4-FFF2-40B4-BE49-F238E27FC236}">
                <a16:creationId xmlns:a16="http://schemas.microsoft.com/office/drawing/2014/main" id="{FB11B14D-8D2B-4749-9286-F8C7713AE0CC}"/>
              </a:ext>
            </a:extLst>
          </p:cNvPr>
          <p:cNvSpPr txBox="1"/>
          <p:nvPr/>
        </p:nvSpPr>
        <p:spPr>
          <a:xfrm>
            <a:off x="1277295" y="3706857"/>
            <a:ext cx="2082237" cy="646331"/>
          </a:xfrm>
          <a:prstGeom prst="rect">
            <a:avLst/>
          </a:prstGeom>
          <a:noFill/>
        </p:spPr>
        <p:txBody>
          <a:bodyPr wrap="none" rtlCol="0">
            <a:spAutoFit/>
          </a:bodyPr>
          <a:lstStyle/>
          <a:p>
            <a:pPr algn="ctr"/>
            <a:r>
              <a:rPr lang="en-US">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Submit Test Flight </a:t>
            </a:r>
          </a:p>
          <a:p>
            <a:pPr algn="ctr"/>
            <a:r>
              <a:rPr lang="en-US">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Request</a:t>
            </a:r>
          </a:p>
        </p:txBody>
      </p:sp>
      <p:sp>
        <p:nvSpPr>
          <p:cNvPr id="15" name="Content Placeholder 10">
            <a:extLst>
              <a:ext uri="{FF2B5EF4-FFF2-40B4-BE49-F238E27FC236}">
                <a16:creationId xmlns:a16="http://schemas.microsoft.com/office/drawing/2014/main" id="{47848CD0-1F04-0741-A6CB-7F235ACA0544}"/>
              </a:ext>
            </a:extLst>
          </p:cNvPr>
          <p:cNvSpPr txBox="1">
            <a:spLocks/>
          </p:cNvSpPr>
          <p:nvPr/>
        </p:nvSpPr>
        <p:spPr>
          <a:xfrm>
            <a:off x="10363200" y="5611399"/>
            <a:ext cx="1828800" cy="310896"/>
          </a:xfrm>
          <a:prstGeom prst="rect">
            <a:avLst/>
          </a:prstGeom>
        </p:spPr>
        <p:txBody>
          <a:bodyPr/>
          <a:lstStyle>
            <a:defPPr>
              <a:defRPr lang="en-US"/>
            </a:defPPr>
            <a:lvl1pPr marL="0" algn="ct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t>Sofia Rodriguez</a:t>
            </a:r>
          </a:p>
        </p:txBody>
      </p:sp>
      <p:sp>
        <p:nvSpPr>
          <p:cNvPr id="20" name="TextBox 19">
            <a:extLst>
              <a:ext uri="{FF2B5EF4-FFF2-40B4-BE49-F238E27FC236}">
                <a16:creationId xmlns:a16="http://schemas.microsoft.com/office/drawing/2014/main" id="{AC431642-8590-D446-9211-913E814C323D}"/>
              </a:ext>
            </a:extLst>
          </p:cNvPr>
          <p:cNvSpPr txBox="1"/>
          <p:nvPr/>
        </p:nvSpPr>
        <p:spPr>
          <a:xfrm>
            <a:off x="8628889" y="3766316"/>
            <a:ext cx="2275752" cy="369332"/>
          </a:xfrm>
          <a:prstGeom prst="rect">
            <a:avLst/>
          </a:prstGeom>
          <a:noFill/>
        </p:spPr>
        <p:txBody>
          <a:bodyPr wrap="none" rtlCol="0">
            <a:spAutoFit/>
          </a:bodyPr>
          <a:lstStyle/>
          <a:p>
            <a:pPr algn="ctr"/>
            <a:r>
              <a:rPr lang="en-US">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Conduct Test Flight  </a:t>
            </a:r>
          </a:p>
        </p:txBody>
      </p:sp>
      <p:sp>
        <p:nvSpPr>
          <p:cNvPr id="21" name="TextBox 20">
            <a:extLst>
              <a:ext uri="{FF2B5EF4-FFF2-40B4-BE49-F238E27FC236}">
                <a16:creationId xmlns:a16="http://schemas.microsoft.com/office/drawing/2014/main" id="{8BC83F64-C701-9445-B496-D29E8F65776F}"/>
              </a:ext>
            </a:extLst>
          </p:cNvPr>
          <p:cNvSpPr txBox="1"/>
          <p:nvPr/>
        </p:nvSpPr>
        <p:spPr>
          <a:xfrm>
            <a:off x="4121077" y="3706608"/>
            <a:ext cx="3592137" cy="646331"/>
          </a:xfrm>
          <a:prstGeom prst="rect">
            <a:avLst/>
          </a:prstGeom>
          <a:noFill/>
        </p:spPr>
        <p:txBody>
          <a:bodyPr wrap="none" rtlCol="0">
            <a:spAutoFit/>
          </a:bodyPr>
          <a:lstStyle/>
          <a:p>
            <a:pPr algn="ctr"/>
            <a:r>
              <a:rPr lang="en-US">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Final Assembly: Painting, Wiring, </a:t>
            </a:r>
          </a:p>
          <a:p>
            <a:pPr algn="ctr"/>
            <a:r>
              <a:rPr lang="en-US">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and Gluing</a:t>
            </a:r>
          </a:p>
        </p:txBody>
      </p:sp>
    </p:spTree>
    <p:extLst>
      <p:ext uri="{BB962C8B-B14F-4D97-AF65-F5344CB8AC3E}">
        <p14:creationId xmlns:p14="http://schemas.microsoft.com/office/powerpoint/2010/main" val="74181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9" name="Straight Connector 108">
            <a:extLst>
              <a:ext uri="{FF2B5EF4-FFF2-40B4-BE49-F238E27FC236}">
                <a16:creationId xmlns:a16="http://schemas.microsoft.com/office/drawing/2014/main" id="{5EFF635A-E19C-2641-B618-1E63DE0BA650}"/>
              </a:ext>
            </a:extLst>
          </p:cNvPr>
          <p:cNvCxnSpPr>
            <a:cxnSpLocks/>
          </p:cNvCxnSpPr>
          <p:nvPr/>
        </p:nvCxnSpPr>
        <p:spPr>
          <a:xfrm>
            <a:off x="9387601" y="3570710"/>
            <a:ext cx="0" cy="731520"/>
          </a:xfrm>
          <a:prstGeom prst="line">
            <a:avLst/>
          </a:prstGeom>
          <a:ln>
            <a:solidFill>
              <a:srgbClr val="B8B09D"/>
            </a:solidFill>
          </a:ln>
        </p:spPr>
        <p:style>
          <a:lnRef idx="1">
            <a:schemeClr val="accent1"/>
          </a:lnRef>
          <a:fillRef idx="0">
            <a:schemeClr val="accent1"/>
          </a:fillRef>
          <a:effectRef idx="0">
            <a:schemeClr val="accent1"/>
          </a:effectRef>
          <a:fontRef idx="minor">
            <a:schemeClr val="tx1"/>
          </a:fontRef>
        </p:style>
      </p:cxnSp>
      <p:sp>
        <p:nvSpPr>
          <p:cNvPr id="4" name="TextBox 4"/>
          <p:cNvSpPr txBox="1"/>
          <p:nvPr/>
        </p:nvSpPr>
        <p:spPr>
          <a:xfrm>
            <a:off x="1540404" y="618758"/>
            <a:ext cx="9108677" cy="460319"/>
          </a:xfrm>
          <a:prstGeom prst="rect">
            <a:avLst/>
          </a:prstGeom>
        </p:spPr>
        <p:txBody>
          <a:bodyPr wrap="square" lIns="0" tIns="0" rIns="0" bIns="0" rtlCol="0" anchor="t">
            <a:spAutoFit/>
          </a:bodyPr>
          <a:lstStyle/>
          <a:p>
            <a:pPr algn="ctr">
              <a:lnSpc>
                <a:spcPts val="3144"/>
              </a:lnSpc>
              <a:spcBef>
                <a:spcPct val="0"/>
              </a:spcBef>
            </a:pPr>
            <a:r>
              <a:rPr lang="en-US" sz="4800" b="1" spc="71">
                <a:solidFill>
                  <a:srgbClr val="1E3C58"/>
                </a:solidFill>
                <a:latin typeface="+mj-lt"/>
              </a:rPr>
              <a:t>Summary</a:t>
            </a:r>
          </a:p>
        </p:txBody>
      </p:sp>
      <p:sp>
        <p:nvSpPr>
          <p:cNvPr id="2" name="Slide Number Placeholder 1">
            <a:extLst>
              <a:ext uri="{FF2B5EF4-FFF2-40B4-BE49-F238E27FC236}">
                <a16:creationId xmlns:a16="http://schemas.microsoft.com/office/drawing/2014/main" id="{3E99A31A-2718-5341-83E8-53B75035942A}"/>
              </a:ext>
            </a:extLst>
          </p:cNvPr>
          <p:cNvSpPr>
            <a:spLocks noGrp="1"/>
          </p:cNvSpPr>
          <p:nvPr>
            <p:ph type="sldNum" sz="quarter" idx="12"/>
          </p:nvPr>
        </p:nvSpPr>
        <p:spPr/>
        <p:txBody>
          <a:bodyPr/>
          <a:lstStyle/>
          <a:p>
            <a:fld id="{B6F15528-21DE-4FAA-801E-634DDDAF4B2B}" type="slidenum">
              <a:rPr lang="en-US" smtClean="0"/>
              <a:pPr/>
              <a:t>50</a:t>
            </a:fld>
            <a:endParaRPr lang="en-US"/>
          </a:p>
        </p:txBody>
      </p:sp>
      <p:sp>
        <p:nvSpPr>
          <p:cNvPr id="39" name="TextBox 38">
            <a:extLst>
              <a:ext uri="{FF2B5EF4-FFF2-40B4-BE49-F238E27FC236}">
                <a16:creationId xmlns:a16="http://schemas.microsoft.com/office/drawing/2014/main" id="{AE5A5576-4B64-4642-B7CB-C378CF923B9D}"/>
              </a:ext>
            </a:extLst>
          </p:cNvPr>
          <p:cNvSpPr txBox="1"/>
          <p:nvPr/>
        </p:nvSpPr>
        <p:spPr>
          <a:xfrm>
            <a:off x="1084169" y="1953744"/>
            <a:ext cx="27700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Arial"/>
            </a:endParaRPr>
          </a:p>
        </p:txBody>
      </p:sp>
      <p:sp>
        <p:nvSpPr>
          <p:cNvPr id="43" name="TextBox 42">
            <a:extLst>
              <a:ext uri="{FF2B5EF4-FFF2-40B4-BE49-F238E27FC236}">
                <a16:creationId xmlns:a16="http://schemas.microsoft.com/office/drawing/2014/main" id="{45B514B0-26F7-47BA-A076-58DAE97924DC}"/>
              </a:ext>
            </a:extLst>
          </p:cNvPr>
          <p:cNvSpPr txBox="1"/>
          <p:nvPr/>
        </p:nvSpPr>
        <p:spPr>
          <a:xfrm>
            <a:off x="8126253" y="1933307"/>
            <a:ext cx="27700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Arial"/>
            </a:endParaRPr>
          </a:p>
        </p:txBody>
      </p:sp>
      <p:cxnSp>
        <p:nvCxnSpPr>
          <p:cNvPr id="8" name="Straight Connector 7">
            <a:extLst>
              <a:ext uri="{FF2B5EF4-FFF2-40B4-BE49-F238E27FC236}">
                <a16:creationId xmlns:a16="http://schemas.microsoft.com/office/drawing/2014/main" id="{F56B1111-2E80-C448-90DB-12E37DBF8749}"/>
              </a:ext>
            </a:extLst>
          </p:cNvPr>
          <p:cNvCxnSpPr>
            <a:cxnSpLocks/>
          </p:cNvCxnSpPr>
          <p:nvPr/>
        </p:nvCxnSpPr>
        <p:spPr>
          <a:xfrm>
            <a:off x="595745" y="3546764"/>
            <a:ext cx="10979035" cy="37075"/>
          </a:xfrm>
          <a:prstGeom prst="line">
            <a:avLst/>
          </a:prstGeom>
          <a:ln>
            <a:solidFill>
              <a:srgbClr val="B8B09D"/>
            </a:solidFill>
          </a:ln>
        </p:spPr>
        <p:style>
          <a:lnRef idx="1">
            <a:schemeClr val="accent1"/>
          </a:lnRef>
          <a:fillRef idx="0">
            <a:schemeClr val="accent1"/>
          </a:fillRef>
          <a:effectRef idx="0">
            <a:schemeClr val="accent1"/>
          </a:effectRef>
          <a:fontRef idx="minor">
            <a:schemeClr val="tx1"/>
          </a:fontRef>
        </p:style>
      </p:cxnSp>
      <p:sp>
        <p:nvSpPr>
          <p:cNvPr id="24" name="Rounded Rectangle 23">
            <a:extLst>
              <a:ext uri="{FF2B5EF4-FFF2-40B4-BE49-F238E27FC236}">
                <a16:creationId xmlns:a16="http://schemas.microsoft.com/office/drawing/2014/main" id="{B40607A5-7DBB-7A4C-8CCB-14BE407DBC14}"/>
              </a:ext>
            </a:extLst>
          </p:cNvPr>
          <p:cNvSpPr/>
          <p:nvPr/>
        </p:nvSpPr>
        <p:spPr>
          <a:xfrm>
            <a:off x="318032" y="3217416"/>
            <a:ext cx="1559952" cy="809091"/>
          </a:xfrm>
          <a:prstGeom prst="roundRect">
            <a:avLst/>
          </a:prstGeom>
          <a:solidFill>
            <a:srgbClr val="1A48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bg1"/>
                </a:solidFill>
              </a:rPr>
              <a:t>September</a:t>
            </a:r>
          </a:p>
        </p:txBody>
      </p:sp>
      <p:sp>
        <p:nvSpPr>
          <p:cNvPr id="25" name="Rounded Rectangle 24">
            <a:extLst>
              <a:ext uri="{FF2B5EF4-FFF2-40B4-BE49-F238E27FC236}">
                <a16:creationId xmlns:a16="http://schemas.microsoft.com/office/drawing/2014/main" id="{FD81F0C0-00ED-7F48-8CF7-6DE38BEF6393}"/>
              </a:ext>
            </a:extLst>
          </p:cNvPr>
          <p:cNvSpPr/>
          <p:nvPr/>
        </p:nvSpPr>
        <p:spPr>
          <a:xfrm>
            <a:off x="5388452" y="3213087"/>
            <a:ext cx="1260764" cy="809091"/>
          </a:xfrm>
          <a:prstGeom prst="roundRect">
            <a:avLst/>
          </a:prstGeom>
          <a:solidFill>
            <a:srgbClr val="1A48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bg1"/>
                </a:solidFill>
              </a:rPr>
              <a:t>October</a:t>
            </a:r>
          </a:p>
        </p:txBody>
      </p:sp>
      <p:sp>
        <p:nvSpPr>
          <p:cNvPr id="26" name="Rounded Rectangle 25">
            <a:extLst>
              <a:ext uri="{FF2B5EF4-FFF2-40B4-BE49-F238E27FC236}">
                <a16:creationId xmlns:a16="http://schemas.microsoft.com/office/drawing/2014/main" id="{93C4574A-810D-E44F-9105-E0C22C7530C7}"/>
              </a:ext>
            </a:extLst>
          </p:cNvPr>
          <p:cNvSpPr/>
          <p:nvPr/>
        </p:nvSpPr>
        <p:spPr>
          <a:xfrm>
            <a:off x="10314015" y="3213087"/>
            <a:ext cx="1559953" cy="809091"/>
          </a:xfrm>
          <a:prstGeom prst="roundRect">
            <a:avLst/>
          </a:prstGeom>
          <a:solidFill>
            <a:srgbClr val="1A48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bg1"/>
                </a:solidFill>
              </a:rPr>
              <a:t>November</a:t>
            </a:r>
          </a:p>
        </p:txBody>
      </p:sp>
      <p:cxnSp>
        <p:nvCxnSpPr>
          <p:cNvPr id="83" name="Straight Connector 82">
            <a:extLst>
              <a:ext uri="{FF2B5EF4-FFF2-40B4-BE49-F238E27FC236}">
                <a16:creationId xmlns:a16="http://schemas.microsoft.com/office/drawing/2014/main" id="{7C728EE0-4698-4D4A-8270-FE2863BF43EF}"/>
              </a:ext>
            </a:extLst>
          </p:cNvPr>
          <p:cNvCxnSpPr>
            <a:cxnSpLocks/>
          </p:cNvCxnSpPr>
          <p:nvPr/>
        </p:nvCxnSpPr>
        <p:spPr>
          <a:xfrm>
            <a:off x="2264198" y="2833781"/>
            <a:ext cx="0" cy="731520"/>
          </a:xfrm>
          <a:prstGeom prst="line">
            <a:avLst/>
          </a:prstGeom>
          <a:ln>
            <a:solidFill>
              <a:srgbClr val="B8B09D"/>
            </a:solidFill>
          </a:ln>
        </p:spPr>
        <p:style>
          <a:lnRef idx="1">
            <a:schemeClr val="accent1"/>
          </a:lnRef>
          <a:fillRef idx="0">
            <a:schemeClr val="accent1"/>
          </a:fillRef>
          <a:effectRef idx="0">
            <a:schemeClr val="accent1"/>
          </a:effectRef>
          <a:fontRef idx="minor">
            <a:schemeClr val="tx1"/>
          </a:fontRef>
        </p:style>
      </p:cxnSp>
      <p:sp>
        <p:nvSpPr>
          <p:cNvPr id="84" name="Oval 83">
            <a:extLst>
              <a:ext uri="{FF2B5EF4-FFF2-40B4-BE49-F238E27FC236}">
                <a16:creationId xmlns:a16="http://schemas.microsoft.com/office/drawing/2014/main" id="{4DDE9E40-7025-E54E-9020-1DCEB674990B}"/>
              </a:ext>
            </a:extLst>
          </p:cNvPr>
          <p:cNvSpPr/>
          <p:nvPr/>
        </p:nvSpPr>
        <p:spPr>
          <a:xfrm>
            <a:off x="2195618" y="2834382"/>
            <a:ext cx="137160" cy="137160"/>
          </a:xfrm>
          <a:prstGeom prst="ellipse">
            <a:avLst/>
          </a:prstGeom>
          <a:solidFill>
            <a:srgbClr val="2B82C8"/>
          </a:solidFill>
          <a:ln>
            <a:solidFill>
              <a:srgbClr val="B8B0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5" name="Straight Connector 84">
            <a:extLst>
              <a:ext uri="{FF2B5EF4-FFF2-40B4-BE49-F238E27FC236}">
                <a16:creationId xmlns:a16="http://schemas.microsoft.com/office/drawing/2014/main" id="{657C0050-13C4-FA46-BCB6-B85A2142131F}"/>
              </a:ext>
            </a:extLst>
          </p:cNvPr>
          <p:cNvCxnSpPr>
            <a:cxnSpLocks/>
          </p:cNvCxnSpPr>
          <p:nvPr/>
        </p:nvCxnSpPr>
        <p:spPr>
          <a:xfrm>
            <a:off x="3225423" y="3546763"/>
            <a:ext cx="0" cy="731520"/>
          </a:xfrm>
          <a:prstGeom prst="line">
            <a:avLst/>
          </a:prstGeom>
          <a:ln>
            <a:solidFill>
              <a:srgbClr val="B8B09D"/>
            </a:solidFill>
          </a:ln>
        </p:spPr>
        <p:style>
          <a:lnRef idx="1">
            <a:schemeClr val="accent1"/>
          </a:lnRef>
          <a:fillRef idx="0">
            <a:schemeClr val="accent1"/>
          </a:fillRef>
          <a:effectRef idx="0">
            <a:schemeClr val="accent1"/>
          </a:effectRef>
          <a:fontRef idx="minor">
            <a:schemeClr val="tx1"/>
          </a:fontRef>
        </p:style>
      </p:cxnSp>
      <p:sp>
        <p:nvSpPr>
          <p:cNvPr id="86" name="Oval 85">
            <a:extLst>
              <a:ext uri="{FF2B5EF4-FFF2-40B4-BE49-F238E27FC236}">
                <a16:creationId xmlns:a16="http://schemas.microsoft.com/office/drawing/2014/main" id="{0294D137-7528-E944-A4D6-433DC2D371C9}"/>
              </a:ext>
            </a:extLst>
          </p:cNvPr>
          <p:cNvSpPr/>
          <p:nvPr/>
        </p:nvSpPr>
        <p:spPr>
          <a:xfrm>
            <a:off x="3156843" y="4243089"/>
            <a:ext cx="137160" cy="137160"/>
          </a:xfrm>
          <a:prstGeom prst="ellipse">
            <a:avLst/>
          </a:prstGeom>
          <a:solidFill>
            <a:srgbClr val="2B82C8"/>
          </a:solidFill>
          <a:ln>
            <a:solidFill>
              <a:srgbClr val="B8B0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9" name="Group 88">
            <a:extLst>
              <a:ext uri="{FF2B5EF4-FFF2-40B4-BE49-F238E27FC236}">
                <a16:creationId xmlns:a16="http://schemas.microsoft.com/office/drawing/2014/main" id="{0E269CAC-5764-924C-9619-8716123A57BB}"/>
              </a:ext>
            </a:extLst>
          </p:cNvPr>
          <p:cNvGrpSpPr/>
          <p:nvPr/>
        </p:nvGrpSpPr>
        <p:grpSpPr>
          <a:xfrm>
            <a:off x="8687493" y="3699641"/>
            <a:ext cx="0" cy="476194"/>
            <a:chOff x="4051376" y="3776973"/>
            <a:chExt cx="1127376" cy="853632"/>
          </a:xfrm>
        </p:grpSpPr>
        <p:cxnSp>
          <p:nvCxnSpPr>
            <p:cNvPr id="90" name="Straight Arrow Connector 89">
              <a:extLst>
                <a:ext uri="{FF2B5EF4-FFF2-40B4-BE49-F238E27FC236}">
                  <a16:creationId xmlns:a16="http://schemas.microsoft.com/office/drawing/2014/main" id="{0754F0F5-E6E3-8D4B-BF9C-22B56FD3A0F8}"/>
                </a:ext>
              </a:extLst>
            </p:cNvPr>
            <p:cNvCxnSpPr/>
            <p:nvPr/>
          </p:nvCxnSpPr>
          <p:spPr>
            <a:xfrm>
              <a:off x="4232261" y="3944009"/>
              <a:ext cx="1" cy="645459"/>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14228575-B1AC-8A42-BBA2-C6E301EEF573}"/>
                </a:ext>
              </a:extLst>
            </p:cNvPr>
            <p:cNvCxnSpPr>
              <a:cxnSpLocks/>
            </p:cNvCxnSpPr>
            <p:nvPr/>
          </p:nvCxnSpPr>
          <p:spPr>
            <a:xfrm flipH="1">
              <a:off x="4051376" y="4003075"/>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C4553D75-D1CC-B742-8006-EF27026356F3}"/>
                </a:ext>
              </a:extLst>
            </p:cNvPr>
            <p:cNvCxnSpPr>
              <a:cxnSpLocks/>
            </p:cNvCxnSpPr>
            <p:nvPr/>
          </p:nvCxnSpPr>
          <p:spPr>
            <a:xfrm flipH="1">
              <a:off x="4051376" y="4128581"/>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EC205102-B92B-7D48-ABE2-A473F6AFB66D}"/>
                </a:ext>
              </a:extLst>
            </p:cNvPr>
            <p:cNvCxnSpPr>
              <a:cxnSpLocks/>
            </p:cNvCxnSpPr>
            <p:nvPr/>
          </p:nvCxnSpPr>
          <p:spPr>
            <a:xfrm flipH="1">
              <a:off x="4051376" y="4272016"/>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5F55B8EF-D51C-3144-9B3F-9AC80041F049}"/>
                </a:ext>
              </a:extLst>
            </p:cNvPr>
            <p:cNvCxnSpPr>
              <a:cxnSpLocks/>
            </p:cNvCxnSpPr>
            <p:nvPr/>
          </p:nvCxnSpPr>
          <p:spPr>
            <a:xfrm flipH="1">
              <a:off x="4051376" y="4406487"/>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A964370A-817A-DB47-A7A5-B8F56C9EF647}"/>
                </a:ext>
              </a:extLst>
            </p:cNvPr>
            <p:cNvCxnSpPr>
              <a:cxnSpLocks/>
            </p:cNvCxnSpPr>
            <p:nvPr/>
          </p:nvCxnSpPr>
          <p:spPr>
            <a:xfrm flipH="1">
              <a:off x="4051376" y="4523028"/>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6" name="Rectangle 95">
              <a:extLst>
                <a:ext uri="{FF2B5EF4-FFF2-40B4-BE49-F238E27FC236}">
                  <a16:creationId xmlns:a16="http://schemas.microsoft.com/office/drawing/2014/main" id="{C2E57352-69F0-9D47-8E31-10729F58C6FE}"/>
                </a:ext>
              </a:extLst>
            </p:cNvPr>
            <p:cNvSpPr/>
            <p:nvPr/>
          </p:nvSpPr>
          <p:spPr>
            <a:xfrm>
              <a:off x="4235867" y="4203818"/>
              <a:ext cx="942885" cy="166644"/>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97" name="Straight Arrow Connector 96">
              <a:extLst>
                <a:ext uri="{FF2B5EF4-FFF2-40B4-BE49-F238E27FC236}">
                  <a16:creationId xmlns:a16="http://schemas.microsoft.com/office/drawing/2014/main" id="{6377EF2D-F009-4E4E-9DF6-3A4D538F16A0}"/>
                </a:ext>
              </a:extLst>
            </p:cNvPr>
            <p:cNvCxnSpPr/>
            <p:nvPr/>
          </p:nvCxnSpPr>
          <p:spPr>
            <a:xfrm>
              <a:off x="5076647" y="3776973"/>
              <a:ext cx="2849" cy="401653"/>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2D8A9F13-FC73-9A42-ADB5-D38A567790BF}"/>
              </a:ext>
            </a:extLst>
          </p:cNvPr>
          <p:cNvGrpSpPr/>
          <p:nvPr/>
        </p:nvGrpSpPr>
        <p:grpSpPr>
          <a:xfrm>
            <a:off x="9254108" y="3718658"/>
            <a:ext cx="0" cy="476194"/>
            <a:chOff x="4051376" y="3776973"/>
            <a:chExt cx="1127376" cy="853632"/>
          </a:xfrm>
        </p:grpSpPr>
        <p:cxnSp>
          <p:nvCxnSpPr>
            <p:cNvPr id="99" name="Straight Arrow Connector 98">
              <a:extLst>
                <a:ext uri="{FF2B5EF4-FFF2-40B4-BE49-F238E27FC236}">
                  <a16:creationId xmlns:a16="http://schemas.microsoft.com/office/drawing/2014/main" id="{AE46C005-380F-9D4A-8866-0BE9B9E34B48}"/>
                </a:ext>
              </a:extLst>
            </p:cNvPr>
            <p:cNvCxnSpPr/>
            <p:nvPr/>
          </p:nvCxnSpPr>
          <p:spPr>
            <a:xfrm>
              <a:off x="4232261" y="3944009"/>
              <a:ext cx="1" cy="645459"/>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BAC25F14-EEFF-4547-A390-6F61BAB21472}"/>
                </a:ext>
              </a:extLst>
            </p:cNvPr>
            <p:cNvCxnSpPr>
              <a:cxnSpLocks/>
            </p:cNvCxnSpPr>
            <p:nvPr/>
          </p:nvCxnSpPr>
          <p:spPr>
            <a:xfrm flipH="1">
              <a:off x="4051376" y="4003075"/>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E6918174-E9D7-2A44-BB71-532F9239EB2C}"/>
                </a:ext>
              </a:extLst>
            </p:cNvPr>
            <p:cNvCxnSpPr>
              <a:cxnSpLocks/>
            </p:cNvCxnSpPr>
            <p:nvPr/>
          </p:nvCxnSpPr>
          <p:spPr>
            <a:xfrm flipH="1">
              <a:off x="4051376" y="4128581"/>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F7C5C11B-A870-8C4A-B47C-C3AD4D7674D2}"/>
                </a:ext>
              </a:extLst>
            </p:cNvPr>
            <p:cNvCxnSpPr>
              <a:cxnSpLocks/>
            </p:cNvCxnSpPr>
            <p:nvPr/>
          </p:nvCxnSpPr>
          <p:spPr>
            <a:xfrm flipH="1">
              <a:off x="4051376" y="4272016"/>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F3C44CD4-3F47-414B-9F2F-D615908EC7DD}"/>
                </a:ext>
              </a:extLst>
            </p:cNvPr>
            <p:cNvCxnSpPr>
              <a:cxnSpLocks/>
            </p:cNvCxnSpPr>
            <p:nvPr/>
          </p:nvCxnSpPr>
          <p:spPr>
            <a:xfrm flipH="1">
              <a:off x="4051376" y="4406487"/>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66CE8F44-6B2A-B641-9664-2C5DC0E1F80E}"/>
                </a:ext>
              </a:extLst>
            </p:cNvPr>
            <p:cNvCxnSpPr>
              <a:cxnSpLocks/>
            </p:cNvCxnSpPr>
            <p:nvPr/>
          </p:nvCxnSpPr>
          <p:spPr>
            <a:xfrm flipH="1">
              <a:off x="4051376" y="4523028"/>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5" name="Rectangle 104">
              <a:extLst>
                <a:ext uri="{FF2B5EF4-FFF2-40B4-BE49-F238E27FC236}">
                  <a16:creationId xmlns:a16="http://schemas.microsoft.com/office/drawing/2014/main" id="{27961A04-C881-9B4D-93EF-817EED863A86}"/>
                </a:ext>
              </a:extLst>
            </p:cNvPr>
            <p:cNvSpPr/>
            <p:nvPr/>
          </p:nvSpPr>
          <p:spPr>
            <a:xfrm>
              <a:off x="4235867" y="4203818"/>
              <a:ext cx="942885" cy="166644"/>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06" name="Straight Arrow Connector 105">
              <a:extLst>
                <a:ext uri="{FF2B5EF4-FFF2-40B4-BE49-F238E27FC236}">
                  <a16:creationId xmlns:a16="http://schemas.microsoft.com/office/drawing/2014/main" id="{2E8BC87A-EFF8-264E-A996-C8FE7EA7913B}"/>
                </a:ext>
              </a:extLst>
            </p:cNvPr>
            <p:cNvCxnSpPr/>
            <p:nvPr/>
          </p:nvCxnSpPr>
          <p:spPr>
            <a:xfrm>
              <a:off x="5076647" y="3776973"/>
              <a:ext cx="2849" cy="401653"/>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7" name="Straight Connector 106">
            <a:extLst>
              <a:ext uri="{FF2B5EF4-FFF2-40B4-BE49-F238E27FC236}">
                <a16:creationId xmlns:a16="http://schemas.microsoft.com/office/drawing/2014/main" id="{EB2224BA-8879-5345-99EB-3B14166F0A47}"/>
              </a:ext>
            </a:extLst>
          </p:cNvPr>
          <p:cNvCxnSpPr>
            <a:cxnSpLocks/>
          </p:cNvCxnSpPr>
          <p:nvPr/>
        </p:nvCxnSpPr>
        <p:spPr>
          <a:xfrm flipH="1" flipV="1">
            <a:off x="7260074" y="3570710"/>
            <a:ext cx="8659" cy="731520"/>
          </a:xfrm>
          <a:prstGeom prst="line">
            <a:avLst/>
          </a:prstGeom>
          <a:ln>
            <a:solidFill>
              <a:srgbClr val="B8B09D"/>
            </a:solidFill>
          </a:ln>
        </p:spPr>
        <p:style>
          <a:lnRef idx="1">
            <a:schemeClr val="accent1"/>
          </a:lnRef>
          <a:fillRef idx="0">
            <a:schemeClr val="accent1"/>
          </a:fillRef>
          <a:effectRef idx="0">
            <a:schemeClr val="accent1"/>
          </a:effectRef>
          <a:fontRef idx="minor">
            <a:schemeClr val="tx1"/>
          </a:fontRef>
        </p:style>
      </p:cxnSp>
      <p:sp>
        <p:nvSpPr>
          <p:cNvPr id="108" name="Oval 107">
            <a:extLst>
              <a:ext uri="{FF2B5EF4-FFF2-40B4-BE49-F238E27FC236}">
                <a16:creationId xmlns:a16="http://schemas.microsoft.com/office/drawing/2014/main" id="{686E9FD8-A49C-E147-8F28-1EA7EDA11729}"/>
              </a:ext>
            </a:extLst>
          </p:cNvPr>
          <p:cNvSpPr/>
          <p:nvPr/>
        </p:nvSpPr>
        <p:spPr>
          <a:xfrm>
            <a:off x="9319022" y="4243089"/>
            <a:ext cx="137160" cy="137160"/>
          </a:xfrm>
          <a:prstGeom prst="ellipse">
            <a:avLst/>
          </a:prstGeom>
          <a:solidFill>
            <a:srgbClr val="2B82C8"/>
          </a:solidFill>
          <a:ln>
            <a:solidFill>
              <a:srgbClr val="B8B0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0" name="Oval 109">
            <a:extLst>
              <a:ext uri="{FF2B5EF4-FFF2-40B4-BE49-F238E27FC236}">
                <a16:creationId xmlns:a16="http://schemas.microsoft.com/office/drawing/2014/main" id="{EBD25E8D-1B98-9440-9C52-4D13629AD517}"/>
              </a:ext>
            </a:extLst>
          </p:cNvPr>
          <p:cNvSpPr/>
          <p:nvPr/>
        </p:nvSpPr>
        <p:spPr>
          <a:xfrm>
            <a:off x="7191494" y="4254017"/>
            <a:ext cx="137160" cy="137160"/>
          </a:xfrm>
          <a:prstGeom prst="ellipse">
            <a:avLst/>
          </a:prstGeom>
          <a:solidFill>
            <a:srgbClr val="2B82C8"/>
          </a:solidFill>
          <a:ln>
            <a:solidFill>
              <a:srgbClr val="B8B0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11" name="Straight Connector 110">
            <a:extLst>
              <a:ext uri="{FF2B5EF4-FFF2-40B4-BE49-F238E27FC236}">
                <a16:creationId xmlns:a16="http://schemas.microsoft.com/office/drawing/2014/main" id="{F295D1F1-882D-E643-9462-CE9EC8D0C14A}"/>
              </a:ext>
            </a:extLst>
          </p:cNvPr>
          <p:cNvCxnSpPr>
            <a:cxnSpLocks/>
          </p:cNvCxnSpPr>
          <p:nvPr/>
        </p:nvCxnSpPr>
        <p:spPr>
          <a:xfrm>
            <a:off x="8277104" y="2849885"/>
            <a:ext cx="0" cy="731520"/>
          </a:xfrm>
          <a:prstGeom prst="line">
            <a:avLst/>
          </a:prstGeom>
          <a:ln>
            <a:solidFill>
              <a:srgbClr val="B8B09D"/>
            </a:solidFill>
          </a:ln>
        </p:spPr>
        <p:style>
          <a:lnRef idx="1">
            <a:schemeClr val="accent1"/>
          </a:lnRef>
          <a:fillRef idx="0">
            <a:schemeClr val="accent1"/>
          </a:fillRef>
          <a:effectRef idx="0">
            <a:schemeClr val="accent1"/>
          </a:effectRef>
          <a:fontRef idx="minor">
            <a:schemeClr val="tx1"/>
          </a:fontRef>
        </p:style>
      </p:cxnSp>
      <p:sp>
        <p:nvSpPr>
          <p:cNvPr id="112" name="Oval 111">
            <a:extLst>
              <a:ext uri="{FF2B5EF4-FFF2-40B4-BE49-F238E27FC236}">
                <a16:creationId xmlns:a16="http://schemas.microsoft.com/office/drawing/2014/main" id="{0161B884-3ED3-8046-B16D-F548B320EC98}"/>
              </a:ext>
            </a:extLst>
          </p:cNvPr>
          <p:cNvSpPr/>
          <p:nvPr/>
        </p:nvSpPr>
        <p:spPr>
          <a:xfrm>
            <a:off x="8208524" y="2770959"/>
            <a:ext cx="137160" cy="137160"/>
          </a:xfrm>
          <a:prstGeom prst="ellipse">
            <a:avLst/>
          </a:prstGeom>
          <a:solidFill>
            <a:srgbClr val="2B82C8"/>
          </a:solidFill>
          <a:ln>
            <a:solidFill>
              <a:srgbClr val="B8B0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TextBox 28">
            <a:extLst>
              <a:ext uri="{FF2B5EF4-FFF2-40B4-BE49-F238E27FC236}">
                <a16:creationId xmlns:a16="http://schemas.microsoft.com/office/drawing/2014/main" id="{5B491319-87B7-6B46-936E-BB6BEFB2DE77}"/>
              </a:ext>
            </a:extLst>
          </p:cNvPr>
          <p:cNvSpPr txBox="1"/>
          <p:nvPr/>
        </p:nvSpPr>
        <p:spPr>
          <a:xfrm>
            <a:off x="2601824" y="4428847"/>
            <a:ext cx="1247197" cy="923330"/>
          </a:xfrm>
          <a:prstGeom prst="rect">
            <a:avLst/>
          </a:prstGeom>
          <a:noFill/>
        </p:spPr>
        <p:txBody>
          <a:bodyPr wrap="square" rtlCol="0">
            <a:spAutoFit/>
          </a:bodyPr>
          <a:lstStyle/>
          <a:p>
            <a:pPr algn="ctr"/>
            <a:r>
              <a:rPr lang="en-US"/>
              <a:t>Finalize Goals and  Functions </a:t>
            </a:r>
          </a:p>
        </p:txBody>
      </p:sp>
      <p:sp>
        <p:nvSpPr>
          <p:cNvPr id="30" name="TextBox 29">
            <a:extLst>
              <a:ext uri="{FF2B5EF4-FFF2-40B4-BE49-F238E27FC236}">
                <a16:creationId xmlns:a16="http://schemas.microsoft.com/office/drawing/2014/main" id="{93E9639C-AC8A-9C4E-9B51-65B35A89EC9E}"/>
              </a:ext>
            </a:extLst>
          </p:cNvPr>
          <p:cNvSpPr txBox="1"/>
          <p:nvPr/>
        </p:nvSpPr>
        <p:spPr>
          <a:xfrm>
            <a:off x="1350505" y="1891913"/>
            <a:ext cx="1827385" cy="923330"/>
          </a:xfrm>
          <a:prstGeom prst="rect">
            <a:avLst/>
          </a:prstGeom>
          <a:noFill/>
        </p:spPr>
        <p:txBody>
          <a:bodyPr wrap="square" lIns="91440" tIns="45720" rIns="91440" bIns="45720" rtlCol="0" anchor="t">
            <a:spAutoFit/>
          </a:bodyPr>
          <a:lstStyle/>
          <a:p>
            <a:pPr algn="ctr"/>
            <a:r>
              <a:rPr lang="en-US"/>
              <a:t>Begin Research and Concept Generation</a:t>
            </a:r>
          </a:p>
        </p:txBody>
      </p:sp>
      <p:sp>
        <p:nvSpPr>
          <p:cNvPr id="31" name="TextBox 30">
            <a:extLst>
              <a:ext uri="{FF2B5EF4-FFF2-40B4-BE49-F238E27FC236}">
                <a16:creationId xmlns:a16="http://schemas.microsoft.com/office/drawing/2014/main" id="{E5872C29-8802-7241-AE23-D5E43C6F1F39}"/>
              </a:ext>
            </a:extLst>
          </p:cNvPr>
          <p:cNvSpPr txBox="1"/>
          <p:nvPr/>
        </p:nvSpPr>
        <p:spPr>
          <a:xfrm>
            <a:off x="6018834" y="4428847"/>
            <a:ext cx="2417634" cy="646331"/>
          </a:xfrm>
          <a:prstGeom prst="rect">
            <a:avLst/>
          </a:prstGeom>
          <a:noFill/>
        </p:spPr>
        <p:txBody>
          <a:bodyPr wrap="square" rtlCol="0">
            <a:spAutoFit/>
          </a:bodyPr>
          <a:lstStyle/>
          <a:p>
            <a:pPr algn="ctr"/>
            <a:r>
              <a:rPr lang="en-US"/>
              <a:t>Finalize Airfoil, Taper, and Wingtips Design</a:t>
            </a:r>
          </a:p>
        </p:txBody>
      </p:sp>
      <p:sp>
        <p:nvSpPr>
          <p:cNvPr id="32" name="TextBox 31">
            <a:extLst>
              <a:ext uri="{FF2B5EF4-FFF2-40B4-BE49-F238E27FC236}">
                <a16:creationId xmlns:a16="http://schemas.microsoft.com/office/drawing/2014/main" id="{1E2674B9-012E-AD47-91A8-9FD8201B2F58}"/>
              </a:ext>
            </a:extLst>
          </p:cNvPr>
          <p:cNvSpPr txBox="1"/>
          <p:nvPr/>
        </p:nvSpPr>
        <p:spPr>
          <a:xfrm>
            <a:off x="7582047" y="2043114"/>
            <a:ext cx="1390124" cy="646331"/>
          </a:xfrm>
          <a:prstGeom prst="rect">
            <a:avLst/>
          </a:prstGeom>
          <a:noFill/>
        </p:spPr>
        <p:txBody>
          <a:bodyPr wrap="none" rtlCol="0">
            <a:spAutoFit/>
          </a:bodyPr>
          <a:lstStyle/>
          <a:p>
            <a:pPr algn="ctr"/>
            <a:r>
              <a:rPr lang="en-US"/>
              <a:t>Select Final</a:t>
            </a:r>
          </a:p>
          <a:p>
            <a:pPr algn="ctr"/>
            <a:r>
              <a:rPr lang="en-US"/>
              <a:t>Design</a:t>
            </a:r>
          </a:p>
        </p:txBody>
      </p:sp>
      <p:sp>
        <p:nvSpPr>
          <p:cNvPr id="33" name="TextBox 32">
            <a:extLst>
              <a:ext uri="{FF2B5EF4-FFF2-40B4-BE49-F238E27FC236}">
                <a16:creationId xmlns:a16="http://schemas.microsoft.com/office/drawing/2014/main" id="{7D48A23A-5D89-0444-8954-D8ADC0EA5826}"/>
              </a:ext>
            </a:extLst>
          </p:cNvPr>
          <p:cNvSpPr txBox="1"/>
          <p:nvPr/>
        </p:nvSpPr>
        <p:spPr>
          <a:xfrm flipH="1">
            <a:off x="8907220" y="4437049"/>
            <a:ext cx="960761" cy="923330"/>
          </a:xfrm>
          <a:prstGeom prst="rect">
            <a:avLst/>
          </a:prstGeom>
          <a:noFill/>
        </p:spPr>
        <p:txBody>
          <a:bodyPr wrap="square" rtlCol="0">
            <a:spAutoFit/>
          </a:bodyPr>
          <a:lstStyle/>
          <a:p>
            <a:pPr algn="ctr"/>
            <a:r>
              <a:rPr lang="en-US"/>
              <a:t>Build Thrust Test</a:t>
            </a:r>
          </a:p>
        </p:txBody>
      </p:sp>
      <p:cxnSp>
        <p:nvCxnSpPr>
          <p:cNvPr id="65" name="Straight Connector 64">
            <a:extLst>
              <a:ext uri="{FF2B5EF4-FFF2-40B4-BE49-F238E27FC236}">
                <a16:creationId xmlns:a16="http://schemas.microsoft.com/office/drawing/2014/main" id="{45CFD2B1-3296-5043-B8CC-5D80B4B5E500}"/>
              </a:ext>
            </a:extLst>
          </p:cNvPr>
          <p:cNvCxnSpPr>
            <a:cxnSpLocks/>
          </p:cNvCxnSpPr>
          <p:nvPr/>
        </p:nvCxnSpPr>
        <p:spPr>
          <a:xfrm>
            <a:off x="4671520" y="2830674"/>
            <a:ext cx="0" cy="731520"/>
          </a:xfrm>
          <a:prstGeom prst="line">
            <a:avLst/>
          </a:prstGeom>
          <a:ln>
            <a:solidFill>
              <a:srgbClr val="B8B09D"/>
            </a:solidFill>
          </a:ln>
        </p:spPr>
        <p:style>
          <a:lnRef idx="1">
            <a:schemeClr val="accent1"/>
          </a:lnRef>
          <a:fillRef idx="0">
            <a:schemeClr val="accent1"/>
          </a:fillRef>
          <a:effectRef idx="0">
            <a:schemeClr val="accent1"/>
          </a:effectRef>
          <a:fontRef idx="minor">
            <a:schemeClr val="tx1"/>
          </a:fontRef>
        </p:style>
      </p:cxnSp>
      <p:sp>
        <p:nvSpPr>
          <p:cNvPr id="66" name="Oval 65">
            <a:extLst>
              <a:ext uri="{FF2B5EF4-FFF2-40B4-BE49-F238E27FC236}">
                <a16:creationId xmlns:a16="http://schemas.microsoft.com/office/drawing/2014/main" id="{992D04AC-5D47-6242-9A11-2EA71A8C1538}"/>
              </a:ext>
            </a:extLst>
          </p:cNvPr>
          <p:cNvSpPr/>
          <p:nvPr/>
        </p:nvSpPr>
        <p:spPr>
          <a:xfrm>
            <a:off x="4611659" y="2817956"/>
            <a:ext cx="137160" cy="137160"/>
          </a:xfrm>
          <a:prstGeom prst="ellipse">
            <a:avLst/>
          </a:prstGeom>
          <a:solidFill>
            <a:srgbClr val="2B82C8"/>
          </a:solidFill>
          <a:ln>
            <a:solidFill>
              <a:srgbClr val="B8B0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extBox 2">
            <a:extLst>
              <a:ext uri="{FF2B5EF4-FFF2-40B4-BE49-F238E27FC236}">
                <a16:creationId xmlns:a16="http://schemas.microsoft.com/office/drawing/2014/main" id="{FE36CA15-A4F7-4D63-9A03-B8B5E5FE1591}"/>
              </a:ext>
            </a:extLst>
          </p:cNvPr>
          <p:cNvSpPr txBox="1"/>
          <p:nvPr/>
        </p:nvSpPr>
        <p:spPr>
          <a:xfrm>
            <a:off x="3966149" y="2036711"/>
            <a:ext cx="141074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Arial"/>
              </a:rPr>
              <a:t>Print</a:t>
            </a:r>
          </a:p>
          <a:p>
            <a:pPr algn="ctr"/>
            <a:r>
              <a:rPr lang="en-US">
                <a:cs typeface="Arial"/>
              </a:rPr>
              <a:t>Prototypes</a:t>
            </a:r>
            <a:endParaRPr lang="en-US"/>
          </a:p>
        </p:txBody>
      </p:sp>
      <p:sp>
        <p:nvSpPr>
          <p:cNvPr id="46" name="Content Placeholder 10">
            <a:extLst>
              <a:ext uri="{FF2B5EF4-FFF2-40B4-BE49-F238E27FC236}">
                <a16:creationId xmlns:a16="http://schemas.microsoft.com/office/drawing/2014/main" id="{CDF1B3E7-E4F5-C94C-935B-D85966C72DE0}"/>
              </a:ext>
            </a:extLst>
          </p:cNvPr>
          <p:cNvSpPr txBox="1">
            <a:spLocks/>
          </p:cNvSpPr>
          <p:nvPr/>
        </p:nvSpPr>
        <p:spPr>
          <a:xfrm>
            <a:off x="10363200" y="5611399"/>
            <a:ext cx="1828800" cy="310896"/>
          </a:xfrm>
          <a:prstGeom prst="rect">
            <a:avLst/>
          </a:prstGeom>
        </p:spPr>
        <p:txBody>
          <a:bodyPr/>
          <a:lstStyle>
            <a:defPPr>
              <a:defRPr lang="en-US"/>
            </a:defPPr>
            <a:lvl1pPr marL="0" algn="ct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t>Sofia Rodriguez</a:t>
            </a:r>
          </a:p>
        </p:txBody>
      </p:sp>
    </p:spTree>
    <p:extLst>
      <p:ext uri="{BB962C8B-B14F-4D97-AF65-F5344CB8AC3E}">
        <p14:creationId xmlns:p14="http://schemas.microsoft.com/office/powerpoint/2010/main" val="4250523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9" name="Straight Connector 108">
            <a:extLst>
              <a:ext uri="{FF2B5EF4-FFF2-40B4-BE49-F238E27FC236}">
                <a16:creationId xmlns:a16="http://schemas.microsoft.com/office/drawing/2014/main" id="{5EFF635A-E19C-2641-B618-1E63DE0BA650}"/>
              </a:ext>
            </a:extLst>
          </p:cNvPr>
          <p:cNvCxnSpPr>
            <a:cxnSpLocks/>
          </p:cNvCxnSpPr>
          <p:nvPr/>
        </p:nvCxnSpPr>
        <p:spPr>
          <a:xfrm>
            <a:off x="9387601" y="3570710"/>
            <a:ext cx="0" cy="731520"/>
          </a:xfrm>
          <a:prstGeom prst="line">
            <a:avLst/>
          </a:prstGeom>
          <a:ln>
            <a:solidFill>
              <a:srgbClr val="B8B09D"/>
            </a:solidFill>
          </a:ln>
        </p:spPr>
        <p:style>
          <a:lnRef idx="1">
            <a:schemeClr val="accent1"/>
          </a:lnRef>
          <a:fillRef idx="0">
            <a:schemeClr val="accent1"/>
          </a:fillRef>
          <a:effectRef idx="0">
            <a:schemeClr val="accent1"/>
          </a:effectRef>
          <a:fontRef idx="minor">
            <a:schemeClr val="tx1"/>
          </a:fontRef>
        </p:style>
      </p:cxnSp>
      <p:sp>
        <p:nvSpPr>
          <p:cNvPr id="4" name="TextBox 4"/>
          <p:cNvSpPr txBox="1"/>
          <p:nvPr/>
        </p:nvSpPr>
        <p:spPr>
          <a:xfrm>
            <a:off x="1540404" y="618758"/>
            <a:ext cx="9108677" cy="460319"/>
          </a:xfrm>
          <a:prstGeom prst="rect">
            <a:avLst/>
          </a:prstGeom>
        </p:spPr>
        <p:txBody>
          <a:bodyPr wrap="square" lIns="0" tIns="0" rIns="0" bIns="0" rtlCol="0" anchor="t">
            <a:spAutoFit/>
          </a:bodyPr>
          <a:lstStyle/>
          <a:p>
            <a:pPr algn="ctr">
              <a:lnSpc>
                <a:spcPts val="3144"/>
              </a:lnSpc>
              <a:spcBef>
                <a:spcPct val="0"/>
              </a:spcBef>
            </a:pPr>
            <a:r>
              <a:rPr lang="en-US" sz="4800" b="1" spc="71">
                <a:solidFill>
                  <a:srgbClr val="1E3C58"/>
                </a:solidFill>
                <a:latin typeface="+mj-lt"/>
              </a:rPr>
              <a:t>Summary</a:t>
            </a:r>
          </a:p>
        </p:txBody>
      </p:sp>
      <p:sp>
        <p:nvSpPr>
          <p:cNvPr id="2" name="Slide Number Placeholder 1">
            <a:extLst>
              <a:ext uri="{FF2B5EF4-FFF2-40B4-BE49-F238E27FC236}">
                <a16:creationId xmlns:a16="http://schemas.microsoft.com/office/drawing/2014/main" id="{3E99A31A-2718-5341-83E8-53B75035942A}"/>
              </a:ext>
            </a:extLst>
          </p:cNvPr>
          <p:cNvSpPr>
            <a:spLocks noGrp="1"/>
          </p:cNvSpPr>
          <p:nvPr>
            <p:ph type="sldNum" sz="quarter" idx="12"/>
          </p:nvPr>
        </p:nvSpPr>
        <p:spPr/>
        <p:txBody>
          <a:bodyPr/>
          <a:lstStyle/>
          <a:p>
            <a:fld id="{B6F15528-21DE-4FAA-801E-634DDDAF4B2B}" type="slidenum">
              <a:rPr lang="en-US" smtClean="0"/>
              <a:pPr/>
              <a:t>51</a:t>
            </a:fld>
            <a:endParaRPr lang="en-US"/>
          </a:p>
        </p:txBody>
      </p:sp>
      <p:sp>
        <p:nvSpPr>
          <p:cNvPr id="43" name="TextBox 42">
            <a:extLst>
              <a:ext uri="{FF2B5EF4-FFF2-40B4-BE49-F238E27FC236}">
                <a16:creationId xmlns:a16="http://schemas.microsoft.com/office/drawing/2014/main" id="{45B514B0-26F7-47BA-A076-58DAE97924DC}"/>
              </a:ext>
            </a:extLst>
          </p:cNvPr>
          <p:cNvSpPr txBox="1"/>
          <p:nvPr/>
        </p:nvSpPr>
        <p:spPr>
          <a:xfrm>
            <a:off x="8126253" y="1933307"/>
            <a:ext cx="27700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Arial"/>
            </a:endParaRPr>
          </a:p>
        </p:txBody>
      </p:sp>
      <p:cxnSp>
        <p:nvCxnSpPr>
          <p:cNvPr id="8" name="Straight Connector 7">
            <a:extLst>
              <a:ext uri="{FF2B5EF4-FFF2-40B4-BE49-F238E27FC236}">
                <a16:creationId xmlns:a16="http://schemas.microsoft.com/office/drawing/2014/main" id="{F56B1111-2E80-C448-90DB-12E37DBF8749}"/>
              </a:ext>
            </a:extLst>
          </p:cNvPr>
          <p:cNvCxnSpPr>
            <a:cxnSpLocks/>
          </p:cNvCxnSpPr>
          <p:nvPr/>
        </p:nvCxnSpPr>
        <p:spPr>
          <a:xfrm>
            <a:off x="595745" y="3546764"/>
            <a:ext cx="10979035" cy="37075"/>
          </a:xfrm>
          <a:prstGeom prst="line">
            <a:avLst/>
          </a:prstGeom>
          <a:ln>
            <a:solidFill>
              <a:srgbClr val="B8B09D"/>
            </a:solidFill>
          </a:ln>
        </p:spPr>
        <p:style>
          <a:lnRef idx="1">
            <a:schemeClr val="accent1"/>
          </a:lnRef>
          <a:fillRef idx="0">
            <a:schemeClr val="accent1"/>
          </a:fillRef>
          <a:effectRef idx="0">
            <a:schemeClr val="accent1"/>
          </a:effectRef>
          <a:fontRef idx="minor">
            <a:schemeClr val="tx1"/>
          </a:fontRef>
        </p:style>
      </p:cxnSp>
      <p:sp>
        <p:nvSpPr>
          <p:cNvPr id="24" name="Rounded Rectangle 23">
            <a:extLst>
              <a:ext uri="{FF2B5EF4-FFF2-40B4-BE49-F238E27FC236}">
                <a16:creationId xmlns:a16="http://schemas.microsoft.com/office/drawing/2014/main" id="{B40607A5-7DBB-7A4C-8CCB-14BE407DBC14}"/>
              </a:ext>
            </a:extLst>
          </p:cNvPr>
          <p:cNvSpPr/>
          <p:nvPr/>
        </p:nvSpPr>
        <p:spPr>
          <a:xfrm>
            <a:off x="318032" y="3217416"/>
            <a:ext cx="1559952" cy="809091"/>
          </a:xfrm>
          <a:prstGeom prst="roundRect">
            <a:avLst/>
          </a:prstGeom>
          <a:solidFill>
            <a:srgbClr val="1A48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bg1"/>
                </a:solidFill>
              </a:rPr>
              <a:t>December</a:t>
            </a:r>
          </a:p>
        </p:txBody>
      </p:sp>
      <p:sp>
        <p:nvSpPr>
          <p:cNvPr id="25" name="Rounded Rectangle 24">
            <a:extLst>
              <a:ext uri="{FF2B5EF4-FFF2-40B4-BE49-F238E27FC236}">
                <a16:creationId xmlns:a16="http://schemas.microsoft.com/office/drawing/2014/main" id="{FD81F0C0-00ED-7F48-8CF7-6DE38BEF6393}"/>
              </a:ext>
            </a:extLst>
          </p:cNvPr>
          <p:cNvSpPr/>
          <p:nvPr/>
        </p:nvSpPr>
        <p:spPr>
          <a:xfrm>
            <a:off x="5388452" y="3213087"/>
            <a:ext cx="1260764" cy="809091"/>
          </a:xfrm>
          <a:prstGeom prst="roundRect">
            <a:avLst/>
          </a:prstGeom>
          <a:solidFill>
            <a:srgbClr val="1A48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bg1"/>
                </a:solidFill>
              </a:rPr>
              <a:t>January</a:t>
            </a:r>
          </a:p>
        </p:txBody>
      </p:sp>
      <p:sp>
        <p:nvSpPr>
          <p:cNvPr id="26" name="Rounded Rectangle 25">
            <a:extLst>
              <a:ext uri="{FF2B5EF4-FFF2-40B4-BE49-F238E27FC236}">
                <a16:creationId xmlns:a16="http://schemas.microsoft.com/office/drawing/2014/main" id="{93C4574A-810D-E44F-9105-E0C22C7530C7}"/>
              </a:ext>
            </a:extLst>
          </p:cNvPr>
          <p:cNvSpPr/>
          <p:nvPr/>
        </p:nvSpPr>
        <p:spPr>
          <a:xfrm>
            <a:off x="10314015" y="3213087"/>
            <a:ext cx="1559953" cy="809091"/>
          </a:xfrm>
          <a:prstGeom prst="roundRect">
            <a:avLst/>
          </a:prstGeom>
          <a:solidFill>
            <a:srgbClr val="1A48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bg1"/>
                </a:solidFill>
              </a:rPr>
              <a:t>February</a:t>
            </a:r>
          </a:p>
        </p:txBody>
      </p:sp>
      <p:cxnSp>
        <p:nvCxnSpPr>
          <p:cNvPr id="83" name="Straight Connector 82">
            <a:extLst>
              <a:ext uri="{FF2B5EF4-FFF2-40B4-BE49-F238E27FC236}">
                <a16:creationId xmlns:a16="http://schemas.microsoft.com/office/drawing/2014/main" id="{7C728EE0-4698-4D4A-8270-FE2863BF43EF}"/>
              </a:ext>
            </a:extLst>
          </p:cNvPr>
          <p:cNvCxnSpPr>
            <a:cxnSpLocks/>
          </p:cNvCxnSpPr>
          <p:nvPr/>
        </p:nvCxnSpPr>
        <p:spPr>
          <a:xfrm>
            <a:off x="2264198" y="2833781"/>
            <a:ext cx="0" cy="731520"/>
          </a:xfrm>
          <a:prstGeom prst="line">
            <a:avLst/>
          </a:prstGeom>
          <a:ln>
            <a:solidFill>
              <a:srgbClr val="B8B09D"/>
            </a:solidFill>
          </a:ln>
        </p:spPr>
        <p:style>
          <a:lnRef idx="1">
            <a:schemeClr val="accent1"/>
          </a:lnRef>
          <a:fillRef idx="0">
            <a:schemeClr val="accent1"/>
          </a:fillRef>
          <a:effectRef idx="0">
            <a:schemeClr val="accent1"/>
          </a:effectRef>
          <a:fontRef idx="minor">
            <a:schemeClr val="tx1"/>
          </a:fontRef>
        </p:style>
      </p:cxnSp>
      <p:sp>
        <p:nvSpPr>
          <p:cNvPr id="84" name="Oval 83">
            <a:extLst>
              <a:ext uri="{FF2B5EF4-FFF2-40B4-BE49-F238E27FC236}">
                <a16:creationId xmlns:a16="http://schemas.microsoft.com/office/drawing/2014/main" id="{4DDE9E40-7025-E54E-9020-1DCEB674990B}"/>
              </a:ext>
            </a:extLst>
          </p:cNvPr>
          <p:cNvSpPr/>
          <p:nvPr/>
        </p:nvSpPr>
        <p:spPr>
          <a:xfrm>
            <a:off x="2195618" y="2834382"/>
            <a:ext cx="137160" cy="137160"/>
          </a:xfrm>
          <a:prstGeom prst="ellipse">
            <a:avLst/>
          </a:prstGeom>
          <a:solidFill>
            <a:srgbClr val="2B82C8"/>
          </a:solidFill>
          <a:ln>
            <a:solidFill>
              <a:srgbClr val="B8B0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5" name="Straight Connector 84">
            <a:extLst>
              <a:ext uri="{FF2B5EF4-FFF2-40B4-BE49-F238E27FC236}">
                <a16:creationId xmlns:a16="http://schemas.microsoft.com/office/drawing/2014/main" id="{657C0050-13C4-FA46-BCB6-B85A2142131F}"/>
              </a:ext>
            </a:extLst>
          </p:cNvPr>
          <p:cNvCxnSpPr>
            <a:cxnSpLocks/>
          </p:cNvCxnSpPr>
          <p:nvPr/>
        </p:nvCxnSpPr>
        <p:spPr>
          <a:xfrm>
            <a:off x="3225423" y="3546763"/>
            <a:ext cx="0" cy="731520"/>
          </a:xfrm>
          <a:prstGeom prst="line">
            <a:avLst/>
          </a:prstGeom>
          <a:ln>
            <a:solidFill>
              <a:srgbClr val="B8B09D"/>
            </a:solidFill>
          </a:ln>
        </p:spPr>
        <p:style>
          <a:lnRef idx="1">
            <a:schemeClr val="accent1"/>
          </a:lnRef>
          <a:fillRef idx="0">
            <a:schemeClr val="accent1"/>
          </a:fillRef>
          <a:effectRef idx="0">
            <a:schemeClr val="accent1"/>
          </a:effectRef>
          <a:fontRef idx="minor">
            <a:schemeClr val="tx1"/>
          </a:fontRef>
        </p:style>
      </p:cxnSp>
      <p:sp>
        <p:nvSpPr>
          <p:cNvPr id="86" name="Oval 85">
            <a:extLst>
              <a:ext uri="{FF2B5EF4-FFF2-40B4-BE49-F238E27FC236}">
                <a16:creationId xmlns:a16="http://schemas.microsoft.com/office/drawing/2014/main" id="{0294D137-7528-E944-A4D6-433DC2D371C9}"/>
              </a:ext>
            </a:extLst>
          </p:cNvPr>
          <p:cNvSpPr/>
          <p:nvPr/>
        </p:nvSpPr>
        <p:spPr>
          <a:xfrm>
            <a:off x="3156843" y="4243089"/>
            <a:ext cx="137160" cy="137160"/>
          </a:xfrm>
          <a:prstGeom prst="ellipse">
            <a:avLst/>
          </a:prstGeom>
          <a:solidFill>
            <a:srgbClr val="2B82C8"/>
          </a:solidFill>
          <a:ln>
            <a:solidFill>
              <a:srgbClr val="B8B0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9" name="Group 88">
            <a:extLst>
              <a:ext uri="{FF2B5EF4-FFF2-40B4-BE49-F238E27FC236}">
                <a16:creationId xmlns:a16="http://schemas.microsoft.com/office/drawing/2014/main" id="{0E269CAC-5764-924C-9619-8716123A57BB}"/>
              </a:ext>
            </a:extLst>
          </p:cNvPr>
          <p:cNvGrpSpPr/>
          <p:nvPr/>
        </p:nvGrpSpPr>
        <p:grpSpPr>
          <a:xfrm>
            <a:off x="8687493" y="3699641"/>
            <a:ext cx="0" cy="476194"/>
            <a:chOff x="4051376" y="3776973"/>
            <a:chExt cx="1127376" cy="853632"/>
          </a:xfrm>
        </p:grpSpPr>
        <p:cxnSp>
          <p:nvCxnSpPr>
            <p:cNvPr id="90" name="Straight Arrow Connector 89">
              <a:extLst>
                <a:ext uri="{FF2B5EF4-FFF2-40B4-BE49-F238E27FC236}">
                  <a16:creationId xmlns:a16="http://schemas.microsoft.com/office/drawing/2014/main" id="{0754F0F5-E6E3-8D4B-BF9C-22B56FD3A0F8}"/>
                </a:ext>
              </a:extLst>
            </p:cNvPr>
            <p:cNvCxnSpPr/>
            <p:nvPr/>
          </p:nvCxnSpPr>
          <p:spPr>
            <a:xfrm>
              <a:off x="4232261" y="3944009"/>
              <a:ext cx="1" cy="645459"/>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14228575-B1AC-8A42-BBA2-C6E301EEF573}"/>
                </a:ext>
              </a:extLst>
            </p:cNvPr>
            <p:cNvCxnSpPr>
              <a:cxnSpLocks/>
            </p:cNvCxnSpPr>
            <p:nvPr/>
          </p:nvCxnSpPr>
          <p:spPr>
            <a:xfrm flipH="1">
              <a:off x="4051376" y="4003075"/>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C4553D75-D1CC-B742-8006-EF27026356F3}"/>
                </a:ext>
              </a:extLst>
            </p:cNvPr>
            <p:cNvCxnSpPr>
              <a:cxnSpLocks/>
            </p:cNvCxnSpPr>
            <p:nvPr/>
          </p:nvCxnSpPr>
          <p:spPr>
            <a:xfrm flipH="1">
              <a:off x="4051376" y="4128581"/>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EC205102-B92B-7D48-ABE2-A473F6AFB66D}"/>
                </a:ext>
              </a:extLst>
            </p:cNvPr>
            <p:cNvCxnSpPr>
              <a:cxnSpLocks/>
            </p:cNvCxnSpPr>
            <p:nvPr/>
          </p:nvCxnSpPr>
          <p:spPr>
            <a:xfrm flipH="1">
              <a:off x="4051376" y="4272016"/>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5F55B8EF-D51C-3144-9B3F-9AC80041F049}"/>
                </a:ext>
              </a:extLst>
            </p:cNvPr>
            <p:cNvCxnSpPr>
              <a:cxnSpLocks/>
            </p:cNvCxnSpPr>
            <p:nvPr/>
          </p:nvCxnSpPr>
          <p:spPr>
            <a:xfrm flipH="1">
              <a:off x="4051376" y="4406487"/>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A964370A-817A-DB47-A7A5-B8F56C9EF647}"/>
                </a:ext>
              </a:extLst>
            </p:cNvPr>
            <p:cNvCxnSpPr>
              <a:cxnSpLocks/>
            </p:cNvCxnSpPr>
            <p:nvPr/>
          </p:nvCxnSpPr>
          <p:spPr>
            <a:xfrm flipH="1">
              <a:off x="4051376" y="4523028"/>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6" name="Rectangle 95">
              <a:extLst>
                <a:ext uri="{FF2B5EF4-FFF2-40B4-BE49-F238E27FC236}">
                  <a16:creationId xmlns:a16="http://schemas.microsoft.com/office/drawing/2014/main" id="{C2E57352-69F0-9D47-8E31-10729F58C6FE}"/>
                </a:ext>
              </a:extLst>
            </p:cNvPr>
            <p:cNvSpPr/>
            <p:nvPr/>
          </p:nvSpPr>
          <p:spPr>
            <a:xfrm>
              <a:off x="4235867" y="4203818"/>
              <a:ext cx="942885" cy="166644"/>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97" name="Straight Arrow Connector 96">
              <a:extLst>
                <a:ext uri="{FF2B5EF4-FFF2-40B4-BE49-F238E27FC236}">
                  <a16:creationId xmlns:a16="http://schemas.microsoft.com/office/drawing/2014/main" id="{6377EF2D-F009-4E4E-9DF6-3A4D538F16A0}"/>
                </a:ext>
              </a:extLst>
            </p:cNvPr>
            <p:cNvCxnSpPr/>
            <p:nvPr/>
          </p:nvCxnSpPr>
          <p:spPr>
            <a:xfrm>
              <a:off x="5076647" y="3776973"/>
              <a:ext cx="2849" cy="401653"/>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2D8A9F13-FC73-9A42-ADB5-D38A567790BF}"/>
              </a:ext>
            </a:extLst>
          </p:cNvPr>
          <p:cNvGrpSpPr/>
          <p:nvPr/>
        </p:nvGrpSpPr>
        <p:grpSpPr>
          <a:xfrm>
            <a:off x="9254108" y="3718658"/>
            <a:ext cx="0" cy="476194"/>
            <a:chOff x="4051376" y="3776973"/>
            <a:chExt cx="1127376" cy="853632"/>
          </a:xfrm>
        </p:grpSpPr>
        <p:cxnSp>
          <p:nvCxnSpPr>
            <p:cNvPr id="99" name="Straight Arrow Connector 98">
              <a:extLst>
                <a:ext uri="{FF2B5EF4-FFF2-40B4-BE49-F238E27FC236}">
                  <a16:creationId xmlns:a16="http://schemas.microsoft.com/office/drawing/2014/main" id="{AE46C005-380F-9D4A-8866-0BE9B9E34B48}"/>
                </a:ext>
              </a:extLst>
            </p:cNvPr>
            <p:cNvCxnSpPr/>
            <p:nvPr/>
          </p:nvCxnSpPr>
          <p:spPr>
            <a:xfrm>
              <a:off x="4232261" y="3944009"/>
              <a:ext cx="1" cy="645459"/>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BAC25F14-EEFF-4547-A390-6F61BAB21472}"/>
                </a:ext>
              </a:extLst>
            </p:cNvPr>
            <p:cNvCxnSpPr>
              <a:cxnSpLocks/>
            </p:cNvCxnSpPr>
            <p:nvPr/>
          </p:nvCxnSpPr>
          <p:spPr>
            <a:xfrm flipH="1">
              <a:off x="4051376" y="4003075"/>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E6918174-E9D7-2A44-BB71-532F9239EB2C}"/>
                </a:ext>
              </a:extLst>
            </p:cNvPr>
            <p:cNvCxnSpPr>
              <a:cxnSpLocks/>
            </p:cNvCxnSpPr>
            <p:nvPr/>
          </p:nvCxnSpPr>
          <p:spPr>
            <a:xfrm flipH="1">
              <a:off x="4051376" y="4128581"/>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F7C5C11B-A870-8C4A-B47C-C3AD4D7674D2}"/>
                </a:ext>
              </a:extLst>
            </p:cNvPr>
            <p:cNvCxnSpPr>
              <a:cxnSpLocks/>
            </p:cNvCxnSpPr>
            <p:nvPr/>
          </p:nvCxnSpPr>
          <p:spPr>
            <a:xfrm flipH="1">
              <a:off x="4051376" y="4272016"/>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F3C44CD4-3F47-414B-9F2F-D615908EC7DD}"/>
                </a:ext>
              </a:extLst>
            </p:cNvPr>
            <p:cNvCxnSpPr>
              <a:cxnSpLocks/>
            </p:cNvCxnSpPr>
            <p:nvPr/>
          </p:nvCxnSpPr>
          <p:spPr>
            <a:xfrm flipH="1">
              <a:off x="4051376" y="4406487"/>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66CE8F44-6B2A-B641-9664-2C5DC0E1F80E}"/>
                </a:ext>
              </a:extLst>
            </p:cNvPr>
            <p:cNvCxnSpPr>
              <a:cxnSpLocks/>
            </p:cNvCxnSpPr>
            <p:nvPr/>
          </p:nvCxnSpPr>
          <p:spPr>
            <a:xfrm flipH="1">
              <a:off x="4051376" y="4523028"/>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5" name="Rectangle 104">
              <a:extLst>
                <a:ext uri="{FF2B5EF4-FFF2-40B4-BE49-F238E27FC236}">
                  <a16:creationId xmlns:a16="http://schemas.microsoft.com/office/drawing/2014/main" id="{27961A04-C881-9B4D-93EF-817EED863A86}"/>
                </a:ext>
              </a:extLst>
            </p:cNvPr>
            <p:cNvSpPr/>
            <p:nvPr/>
          </p:nvSpPr>
          <p:spPr>
            <a:xfrm>
              <a:off x="4235867" y="4203818"/>
              <a:ext cx="942885" cy="166644"/>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06" name="Straight Arrow Connector 105">
              <a:extLst>
                <a:ext uri="{FF2B5EF4-FFF2-40B4-BE49-F238E27FC236}">
                  <a16:creationId xmlns:a16="http://schemas.microsoft.com/office/drawing/2014/main" id="{2E8BC87A-EFF8-264E-A996-C8FE7EA7913B}"/>
                </a:ext>
              </a:extLst>
            </p:cNvPr>
            <p:cNvCxnSpPr/>
            <p:nvPr/>
          </p:nvCxnSpPr>
          <p:spPr>
            <a:xfrm>
              <a:off x="5076647" y="3776973"/>
              <a:ext cx="2849" cy="401653"/>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7" name="Straight Connector 106">
            <a:extLst>
              <a:ext uri="{FF2B5EF4-FFF2-40B4-BE49-F238E27FC236}">
                <a16:creationId xmlns:a16="http://schemas.microsoft.com/office/drawing/2014/main" id="{EB2224BA-8879-5345-99EB-3B14166F0A47}"/>
              </a:ext>
            </a:extLst>
          </p:cNvPr>
          <p:cNvCxnSpPr>
            <a:cxnSpLocks/>
          </p:cNvCxnSpPr>
          <p:nvPr/>
        </p:nvCxnSpPr>
        <p:spPr>
          <a:xfrm flipH="1" flipV="1">
            <a:off x="7260074" y="3570710"/>
            <a:ext cx="8659" cy="731520"/>
          </a:xfrm>
          <a:prstGeom prst="line">
            <a:avLst/>
          </a:prstGeom>
          <a:ln>
            <a:solidFill>
              <a:srgbClr val="B8B09D"/>
            </a:solidFill>
          </a:ln>
        </p:spPr>
        <p:style>
          <a:lnRef idx="1">
            <a:schemeClr val="accent1"/>
          </a:lnRef>
          <a:fillRef idx="0">
            <a:schemeClr val="accent1"/>
          </a:fillRef>
          <a:effectRef idx="0">
            <a:schemeClr val="accent1"/>
          </a:effectRef>
          <a:fontRef idx="minor">
            <a:schemeClr val="tx1"/>
          </a:fontRef>
        </p:style>
      </p:cxnSp>
      <p:sp>
        <p:nvSpPr>
          <p:cNvPr id="108" name="Oval 107">
            <a:extLst>
              <a:ext uri="{FF2B5EF4-FFF2-40B4-BE49-F238E27FC236}">
                <a16:creationId xmlns:a16="http://schemas.microsoft.com/office/drawing/2014/main" id="{686E9FD8-A49C-E147-8F28-1EA7EDA11729}"/>
              </a:ext>
            </a:extLst>
          </p:cNvPr>
          <p:cNvSpPr/>
          <p:nvPr/>
        </p:nvSpPr>
        <p:spPr>
          <a:xfrm>
            <a:off x="9319022" y="4243089"/>
            <a:ext cx="137160" cy="137160"/>
          </a:xfrm>
          <a:prstGeom prst="ellipse">
            <a:avLst/>
          </a:prstGeom>
          <a:solidFill>
            <a:srgbClr val="2B82C8"/>
          </a:solidFill>
          <a:ln>
            <a:solidFill>
              <a:srgbClr val="B8B0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0" name="Oval 109">
            <a:extLst>
              <a:ext uri="{FF2B5EF4-FFF2-40B4-BE49-F238E27FC236}">
                <a16:creationId xmlns:a16="http://schemas.microsoft.com/office/drawing/2014/main" id="{EBD25E8D-1B98-9440-9C52-4D13629AD517}"/>
              </a:ext>
            </a:extLst>
          </p:cNvPr>
          <p:cNvSpPr/>
          <p:nvPr/>
        </p:nvSpPr>
        <p:spPr>
          <a:xfrm>
            <a:off x="7191494" y="4254017"/>
            <a:ext cx="137160" cy="137160"/>
          </a:xfrm>
          <a:prstGeom prst="ellipse">
            <a:avLst/>
          </a:prstGeom>
          <a:solidFill>
            <a:srgbClr val="2B82C8"/>
          </a:solidFill>
          <a:ln>
            <a:solidFill>
              <a:srgbClr val="B8B0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11" name="Straight Connector 110">
            <a:extLst>
              <a:ext uri="{FF2B5EF4-FFF2-40B4-BE49-F238E27FC236}">
                <a16:creationId xmlns:a16="http://schemas.microsoft.com/office/drawing/2014/main" id="{F295D1F1-882D-E643-9462-CE9EC8D0C14A}"/>
              </a:ext>
            </a:extLst>
          </p:cNvPr>
          <p:cNvCxnSpPr>
            <a:cxnSpLocks/>
          </p:cNvCxnSpPr>
          <p:nvPr/>
        </p:nvCxnSpPr>
        <p:spPr>
          <a:xfrm>
            <a:off x="8277104" y="2849885"/>
            <a:ext cx="0" cy="731520"/>
          </a:xfrm>
          <a:prstGeom prst="line">
            <a:avLst/>
          </a:prstGeom>
          <a:ln>
            <a:solidFill>
              <a:srgbClr val="B8B09D"/>
            </a:solidFill>
          </a:ln>
        </p:spPr>
        <p:style>
          <a:lnRef idx="1">
            <a:schemeClr val="accent1"/>
          </a:lnRef>
          <a:fillRef idx="0">
            <a:schemeClr val="accent1"/>
          </a:fillRef>
          <a:effectRef idx="0">
            <a:schemeClr val="accent1"/>
          </a:effectRef>
          <a:fontRef idx="minor">
            <a:schemeClr val="tx1"/>
          </a:fontRef>
        </p:style>
      </p:cxnSp>
      <p:sp>
        <p:nvSpPr>
          <p:cNvPr id="112" name="Oval 111">
            <a:extLst>
              <a:ext uri="{FF2B5EF4-FFF2-40B4-BE49-F238E27FC236}">
                <a16:creationId xmlns:a16="http://schemas.microsoft.com/office/drawing/2014/main" id="{0161B884-3ED3-8046-B16D-F548B320EC98}"/>
              </a:ext>
            </a:extLst>
          </p:cNvPr>
          <p:cNvSpPr/>
          <p:nvPr/>
        </p:nvSpPr>
        <p:spPr>
          <a:xfrm>
            <a:off x="8208524" y="2770959"/>
            <a:ext cx="137160" cy="137160"/>
          </a:xfrm>
          <a:prstGeom prst="ellipse">
            <a:avLst/>
          </a:prstGeom>
          <a:solidFill>
            <a:srgbClr val="2B82C8"/>
          </a:solidFill>
          <a:ln>
            <a:solidFill>
              <a:srgbClr val="B8B0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TextBox 30">
            <a:extLst>
              <a:ext uri="{FF2B5EF4-FFF2-40B4-BE49-F238E27FC236}">
                <a16:creationId xmlns:a16="http://schemas.microsoft.com/office/drawing/2014/main" id="{E5872C29-8802-7241-AE23-D5E43C6F1F39}"/>
              </a:ext>
            </a:extLst>
          </p:cNvPr>
          <p:cNvSpPr txBox="1"/>
          <p:nvPr/>
        </p:nvSpPr>
        <p:spPr>
          <a:xfrm>
            <a:off x="6018834" y="4428847"/>
            <a:ext cx="2417634" cy="923330"/>
          </a:xfrm>
          <a:prstGeom prst="rect">
            <a:avLst/>
          </a:prstGeom>
          <a:noFill/>
        </p:spPr>
        <p:txBody>
          <a:bodyPr wrap="square" rtlCol="0">
            <a:spAutoFit/>
          </a:bodyPr>
          <a:lstStyle/>
          <a:p>
            <a:pPr algn="ctr"/>
            <a:r>
              <a:rPr lang="en-US"/>
              <a:t>Begin Tolerance Testing and Wing Printing</a:t>
            </a:r>
          </a:p>
        </p:txBody>
      </p:sp>
      <p:sp>
        <p:nvSpPr>
          <p:cNvPr id="32" name="TextBox 31">
            <a:extLst>
              <a:ext uri="{FF2B5EF4-FFF2-40B4-BE49-F238E27FC236}">
                <a16:creationId xmlns:a16="http://schemas.microsoft.com/office/drawing/2014/main" id="{1E2674B9-012E-AD47-91A8-9FD8201B2F58}"/>
              </a:ext>
            </a:extLst>
          </p:cNvPr>
          <p:cNvSpPr txBox="1"/>
          <p:nvPr/>
        </p:nvSpPr>
        <p:spPr>
          <a:xfrm>
            <a:off x="7552038" y="2043114"/>
            <a:ext cx="1450141" cy="646331"/>
          </a:xfrm>
          <a:prstGeom prst="rect">
            <a:avLst/>
          </a:prstGeom>
          <a:noFill/>
        </p:spPr>
        <p:txBody>
          <a:bodyPr wrap="none" rtlCol="0">
            <a:spAutoFit/>
          </a:bodyPr>
          <a:lstStyle/>
          <a:p>
            <a:pPr algn="ctr"/>
            <a:r>
              <a:rPr lang="en-US"/>
              <a:t>Finalize Tail </a:t>
            </a:r>
          </a:p>
          <a:p>
            <a:pPr algn="ctr"/>
            <a:r>
              <a:rPr lang="en-US"/>
              <a:t>Design</a:t>
            </a:r>
          </a:p>
        </p:txBody>
      </p:sp>
      <p:sp>
        <p:nvSpPr>
          <p:cNvPr id="33" name="TextBox 32">
            <a:extLst>
              <a:ext uri="{FF2B5EF4-FFF2-40B4-BE49-F238E27FC236}">
                <a16:creationId xmlns:a16="http://schemas.microsoft.com/office/drawing/2014/main" id="{7D48A23A-5D89-0444-8954-D8ADC0EA5826}"/>
              </a:ext>
            </a:extLst>
          </p:cNvPr>
          <p:cNvSpPr txBox="1"/>
          <p:nvPr/>
        </p:nvSpPr>
        <p:spPr>
          <a:xfrm flipH="1">
            <a:off x="8764003" y="4499815"/>
            <a:ext cx="1247195" cy="923330"/>
          </a:xfrm>
          <a:prstGeom prst="rect">
            <a:avLst/>
          </a:prstGeom>
          <a:noFill/>
        </p:spPr>
        <p:txBody>
          <a:bodyPr wrap="square" rtlCol="0">
            <a:spAutoFit/>
          </a:bodyPr>
          <a:lstStyle/>
          <a:p>
            <a:pPr algn="ctr"/>
            <a:r>
              <a:rPr lang="en-US"/>
              <a:t>Finish Wing Assembly</a:t>
            </a:r>
          </a:p>
        </p:txBody>
      </p:sp>
      <p:cxnSp>
        <p:nvCxnSpPr>
          <p:cNvPr id="65" name="Straight Connector 64">
            <a:extLst>
              <a:ext uri="{FF2B5EF4-FFF2-40B4-BE49-F238E27FC236}">
                <a16:creationId xmlns:a16="http://schemas.microsoft.com/office/drawing/2014/main" id="{45CFD2B1-3296-5043-B8CC-5D80B4B5E500}"/>
              </a:ext>
            </a:extLst>
          </p:cNvPr>
          <p:cNvCxnSpPr>
            <a:cxnSpLocks/>
          </p:cNvCxnSpPr>
          <p:nvPr/>
        </p:nvCxnSpPr>
        <p:spPr>
          <a:xfrm>
            <a:off x="4671520" y="2830674"/>
            <a:ext cx="0" cy="731520"/>
          </a:xfrm>
          <a:prstGeom prst="line">
            <a:avLst/>
          </a:prstGeom>
          <a:ln>
            <a:solidFill>
              <a:srgbClr val="B8B09D"/>
            </a:solidFill>
          </a:ln>
        </p:spPr>
        <p:style>
          <a:lnRef idx="1">
            <a:schemeClr val="accent1"/>
          </a:lnRef>
          <a:fillRef idx="0">
            <a:schemeClr val="accent1"/>
          </a:fillRef>
          <a:effectRef idx="0">
            <a:schemeClr val="accent1"/>
          </a:effectRef>
          <a:fontRef idx="minor">
            <a:schemeClr val="tx1"/>
          </a:fontRef>
        </p:style>
      </p:cxnSp>
      <p:sp>
        <p:nvSpPr>
          <p:cNvPr id="66" name="Oval 65">
            <a:extLst>
              <a:ext uri="{FF2B5EF4-FFF2-40B4-BE49-F238E27FC236}">
                <a16:creationId xmlns:a16="http://schemas.microsoft.com/office/drawing/2014/main" id="{992D04AC-5D47-6242-9A11-2EA71A8C1538}"/>
              </a:ext>
            </a:extLst>
          </p:cNvPr>
          <p:cNvSpPr/>
          <p:nvPr/>
        </p:nvSpPr>
        <p:spPr>
          <a:xfrm>
            <a:off x="4611659" y="2817956"/>
            <a:ext cx="137160" cy="137160"/>
          </a:xfrm>
          <a:prstGeom prst="ellipse">
            <a:avLst/>
          </a:prstGeom>
          <a:solidFill>
            <a:srgbClr val="2B82C8"/>
          </a:solidFill>
          <a:ln>
            <a:solidFill>
              <a:srgbClr val="B8B0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extBox 2">
            <a:extLst>
              <a:ext uri="{FF2B5EF4-FFF2-40B4-BE49-F238E27FC236}">
                <a16:creationId xmlns:a16="http://schemas.microsoft.com/office/drawing/2014/main" id="{FE36CA15-A4F7-4D63-9A03-B8B5E5FE1591}"/>
              </a:ext>
            </a:extLst>
          </p:cNvPr>
          <p:cNvSpPr txBox="1"/>
          <p:nvPr/>
        </p:nvSpPr>
        <p:spPr>
          <a:xfrm>
            <a:off x="4057650" y="1851255"/>
            <a:ext cx="124517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Arial"/>
              </a:rPr>
              <a:t>Submit Purchase Requests </a:t>
            </a:r>
            <a:endParaRPr lang="en-US"/>
          </a:p>
        </p:txBody>
      </p:sp>
      <p:sp>
        <p:nvSpPr>
          <p:cNvPr id="46" name="Content Placeholder 10">
            <a:extLst>
              <a:ext uri="{FF2B5EF4-FFF2-40B4-BE49-F238E27FC236}">
                <a16:creationId xmlns:a16="http://schemas.microsoft.com/office/drawing/2014/main" id="{CDF1B3E7-E4F5-C94C-935B-D85966C72DE0}"/>
              </a:ext>
            </a:extLst>
          </p:cNvPr>
          <p:cNvSpPr txBox="1">
            <a:spLocks/>
          </p:cNvSpPr>
          <p:nvPr/>
        </p:nvSpPr>
        <p:spPr>
          <a:xfrm>
            <a:off x="10363200" y="5611399"/>
            <a:ext cx="1828800" cy="310896"/>
          </a:xfrm>
          <a:prstGeom prst="rect">
            <a:avLst/>
          </a:prstGeom>
        </p:spPr>
        <p:txBody>
          <a:bodyPr/>
          <a:lstStyle>
            <a:defPPr>
              <a:defRPr lang="en-US"/>
            </a:defPPr>
            <a:lvl1pPr marL="0" algn="ct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t>Sofia Rodriguez</a:t>
            </a:r>
          </a:p>
        </p:txBody>
      </p:sp>
      <p:sp>
        <p:nvSpPr>
          <p:cNvPr id="5" name="TextBox 4">
            <a:extLst>
              <a:ext uri="{FF2B5EF4-FFF2-40B4-BE49-F238E27FC236}">
                <a16:creationId xmlns:a16="http://schemas.microsoft.com/office/drawing/2014/main" id="{7A464A1C-F1EB-6346-BE4F-3D7C0C1A2A05}"/>
              </a:ext>
            </a:extLst>
          </p:cNvPr>
          <p:cNvSpPr txBox="1"/>
          <p:nvPr/>
        </p:nvSpPr>
        <p:spPr>
          <a:xfrm>
            <a:off x="1308998" y="2191945"/>
            <a:ext cx="1903085" cy="646331"/>
          </a:xfrm>
          <a:prstGeom prst="rect">
            <a:avLst/>
          </a:prstGeom>
          <a:noFill/>
        </p:spPr>
        <p:txBody>
          <a:bodyPr wrap="none" rtlCol="0">
            <a:spAutoFit/>
          </a:bodyPr>
          <a:lstStyle/>
          <a:p>
            <a:pPr algn="ctr"/>
            <a:r>
              <a:rPr lang="en-US"/>
              <a:t>Size </a:t>
            </a:r>
          </a:p>
          <a:p>
            <a:pPr algn="ctr"/>
            <a:r>
              <a:rPr lang="en-US"/>
              <a:t>Control Surfaces</a:t>
            </a:r>
          </a:p>
        </p:txBody>
      </p:sp>
      <p:sp>
        <p:nvSpPr>
          <p:cNvPr id="49" name="TextBox 48">
            <a:extLst>
              <a:ext uri="{FF2B5EF4-FFF2-40B4-BE49-F238E27FC236}">
                <a16:creationId xmlns:a16="http://schemas.microsoft.com/office/drawing/2014/main" id="{BE9D4CBF-0E89-714B-99F6-4A998812F03E}"/>
              </a:ext>
            </a:extLst>
          </p:cNvPr>
          <p:cNvSpPr txBox="1"/>
          <p:nvPr/>
        </p:nvSpPr>
        <p:spPr>
          <a:xfrm>
            <a:off x="2119993" y="4427414"/>
            <a:ext cx="2210862" cy="646331"/>
          </a:xfrm>
          <a:prstGeom prst="rect">
            <a:avLst/>
          </a:prstGeom>
          <a:noFill/>
        </p:spPr>
        <p:txBody>
          <a:bodyPr wrap="none" rtlCol="0">
            <a:spAutoFit/>
          </a:bodyPr>
          <a:lstStyle/>
          <a:p>
            <a:pPr algn="ctr"/>
            <a:r>
              <a:rPr lang="en-US"/>
              <a:t>Integration between</a:t>
            </a:r>
          </a:p>
          <a:p>
            <a:pPr algn="ctr"/>
            <a:r>
              <a:rPr lang="en-US"/>
              <a:t>Team 507 and 508</a:t>
            </a:r>
          </a:p>
        </p:txBody>
      </p:sp>
    </p:spTree>
    <p:extLst>
      <p:ext uri="{BB962C8B-B14F-4D97-AF65-F5344CB8AC3E}">
        <p14:creationId xmlns:p14="http://schemas.microsoft.com/office/powerpoint/2010/main" val="10041691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9" name="Straight Connector 108">
            <a:extLst>
              <a:ext uri="{FF2B5EF4-FFF2-40B4-BE49-F238E27FC236}">
                <a16:creationId xmlns:a16="http://schemas.microsoft.com/office/drawing/2014/main" id="{5EFF635A-E19C-2641-B618-1E63DE0BA650}"/>
              </a:ext>
            </a:extLst>
          </p:cNvPr>
          <p:cNvCxnSpPr>
            <a:cxnSpLocks/>
          </p:cNvCxnSpPr>
          <p:nvPr/>
        </p:nvCxnSpPr>
        <p:spPr>
          <a:xfrm>
            <a:off x="9387601" y="3570710"/>
            <a:ext cx="0" cy="731520"/>
          </a:xfrm>
          <a:prstGeom prst="line">
            <a:avLst/>
          </a:prstGeom>
          <a:ln>
            <a:solidFill>
              <a:srgbClr val="B8B09D"/>
            </a:solidFill>
          </a:ln>
        </p:spPr>
        <p:style>
          <a:lnRef idx="1">
            <a:schemeClr val="accent1"/>
          </a:lnRef>
          <a:fillRef idx="0">
            <a:schemeClr val="accent1"/>
          </a:fillRef>
          <a:effectRef idx="0">
            <a:schemeClr val="accent1"/>
          </a:effectRef>
          <a:fontRef idx="minor">
            <a:schemeClr val="tx1"/>
          </a:fontRef>
        </p:style>
      </p:cxnSp>
      <p:sp>
        <p:nvSpPr>
          <p:cNvPr id="4" name="TextBox 4"/>
          <p:cNvSpPr txBox="1"/>
          <p:nvPr/>
        </p:nvSpPr>
        <p:spPr>
          <a:xfrm>
            <a:off x="1540404" y="618758"/>
            <a:ext cx="9108677" cy="460319"/>
          </a:xfrm>
          <a:prstGeom prst="rect">
            <a:avLst/>
          </a:prstGeom>
        </p:spPr>
        <p:txBody>
          <a:bodyPr wrap="square" lIns="0" tIns="0" rIns="0" bIns="0" rtlCol="0" anchor="t">
            <a:spAutoFit/>
          </a:bodyPr>
          <a:lstStyle/>
          <a:p>
            <a:pPr algn="ctr">
              <a:lnSpc>
                <a:spcPts val="3144"/>
              </a:lnSpc>
              <a:spcBef>
                <a:spcPct val="0"/>
              </a:spcBef>
            </a:pPr>
            <a:r>
              <a:rPr lang="en-US" sz="4800" b="1" spc="71">
                <a:solidFill>
                  <a:srgbClr val="1E3C58"/>
                </a:solidFill>
                <a:latin typeface="+mj-lt"/>
              </a:rPr>
              <a:t>Summary</a:t>
            </a:r>
          </a:p>
        </p:txBody>
      </p:sp>
      <p:sp>
        <p:nvSpPr>
          <p:cNvPr id="2" name="Slide Number Placeholder 1">
            <a:extLst>
              <a:ext uri="{FF2B5EF4-FFF2-40B4-BE49-F238E27FC236}">
                <a16:creationId xmlns:a16="http://schemas.microsoft.com/office/drawing/2014/main" id="{3E99A31A-2718-5341-83E8-53B75035942A}"/>
              </a:ext>
            </a:extLst>
          </p:cNvPr>
          <p:cNvSpPr>
            <a:spLocks noGrp="1"/>
          </p:cNvSpPr>
          <p:nvPr>
            <p:ph type="sldNum" sz="quarter" idx="12"/>
          </p:nvPr>
        </p:nvSpPr>
        <p:spPr/>
        <p:txBody>
          <a:bodyPr/>
          <a:lstStyle/>
          <a:p>
            <a:fld id="{B6F15528-21DE-4FAA-801E-634DDDAF4B2B}" type="slidenum">
              <a:rPr lang="en-US" smtClean="0"/>
              <a:pPr/>
              <a:t>52</a:t>
            </a:fld>
            <a:endParaRPr lang="en-US"/>
          </a:p>
        </p:txBody>
      </p:sp>
      <p:sp>
        <p:nvSpPr>
          <p:cNvPr id="39" name="TextBox 38">
            <a:extLst>
              <a:ext uri="{FF2B5EF4-FFF2-40B4-BE49-F238E27FC236}">
                <a16:creationId xmlns:a16="http://schemas.microsoft.com/office/drawing/2014/main" id="{AE5A5576-4B64-4642-B7CB-C378CF923B9D}"/>
              </a:ext>
            </a:extLst>
          </p:cNvPr>
          <p:cNvSpPr txBox="1"/>
          <p:nvPr/>
        </p:nvSpPr>
        <p:spPr>
          <a:xfrm>
            <a:off x="1084169" y="1953744"/>
            <a:ext cx="27700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Arial"/>
            </a:endParaRPr>
          </a:p>
        </p:txBody>
      </p:sp>
      <p:sp>
        <p:nvSpPr>
          <p:cNvPr id="43" name="TextBox 42">
            <a:extLst>
              <a:ext uri="{FF2B5EF4-FFF2-40B4-BE49-F238E27FC236}">
                <a16:creationId xmlns:a16="http://schemas.microsoft.com/office/drawing/2014/main" id="{45B514B0-26F7-47BA-A076-58DAE97924DC}"/>
              </a:ext>
            </a:extLst>
          </p:cNvPr>
          <p:cNvSpPr txBox="1"/>
          <p:nvPr/>
        </p:nvSpPr>
        <p:spPr>
          <a:xfrm>
            <a:off x="8126253" y="1933307"/>
            <a:ext cx="27700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Arial"/>
            </a:endParaRPr>
          </a:p>
        </p:txBody>
      </p:sp>
      <p:cxnSp>
        <p:nvCxnSpPr>
          <p:cNvPr id="8" name="Straight Connector 7">
            <a:extLst>
              <a:ext uri="{FF2B5EF4-FFF2-40B4-BE49-F238E27FC236}">
                <a16:creationId xmlns:a16="http://schemas.microsoft.com/office/drawing/2014/main" id="{F56B1111-2E80-C448-90DB-12E37DBF8749}"/>
              </a:ext>
            </a:extLst>
          </p:cNvPr>
          <p:cNvCxnSpPr>
            <a:cxnSpLocks/>
          </p:cNvCxnSpPr>
          <p:nvPr/>
        </p:nvCxnSpPr>
        <p:spPr>
          <a:xfrm>
            <a:off x="595745" y="3546764"/>
            <a:ext cx="10979035" cy="37075"/>
          </a:xfrm>
          <a:prstGeom prst="line">
            <a:avLst/>
          </a:prstGeom>
          <a:ln>
            <a:solidFill>
              <a:srgbClr val="B8B09D"/>
            </a:solidFill>
          </a:ln>
        </p:spPr>
        <p:style>
          <a:lnRef idx="1">
            <a:schemeClr val="accent1"/>
          </a:lnRef>
          <a:fillRef idx="0">
            <a:schemeClr val="accent1"/>
          </a:fillRef>
          <a:effectRef idx="0">
            <a:schemeClr val="accent1"/>
          </a:effectRef>
          <a:fontRef idx="minor">
            <a:schemeClr val="tx1"/>
          </a:fontRef>
        </p:style>
      </p:cxnSp>
      <p:sp>
        <p:nvSpPr>
          <p:cNvPr id="24" name="Rounded Rectangle 23">
            <a:extLst>
              <a:ext uri="{FF2B5EF4-FFF2-40B4-BE49-F238E27FC236}">
                <a16:creationId xmlns:a16="http://schemas.microsoft.com/office/drawing/2014/main" id="{B40607A5-7DBB-7A4C-8CCB-14BE407DBC14}"/>
              </a:ext>
            </a:extLst>
          </p:cNvPr>
          <p:cNvSpPr/>
          <p:nvPr/>
        </p:nvSpPr>
        <p:spPr>
          <a:xfrm>
            <a:off x="617220" y="3217416"/>
            <a:ext cx="1260764" cy="809091"/>
          </a:xfrm>
          <a:prstGeom prst="roundRect">
            <a:avLst/>
          </a:prstGeom>
          <a:solidFill>
            <a:srgbClr val="1A48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bg1"/>
                </a:solidFill>
              </a:rPr>
              <a:t>February</a:t>
            </a:r>
          </a:p>
        </p:txBody>
      </p:sp>
      <p:sp>
        <p:nvSpPr>
          <p:cNvPr id="25" name="Rounded Rectangle 24">
            <a:extLst>
              <a:ext uri="{FF2B5EF4-FFF2-40B4-BE49-F238E27FC236}">
                <a16:creationId xmlns:a16="http://schemas.microsoft.com/office/drawing/2014/main" id="{FD81F0C0-00ED-7F48-8CF7-6DE38BEF6393}"/>
              </a:ext>
            </a:extLst>
          </p:cNvPr>
          <p:cNvSpPr/>
          <p:nvPr/>
        </p:nvSpPr>
        <p:spPr>
          <a:xfrm>
            <a:off x="5388452" y="3213087"/>
            <a:ext cx="1260764" cy="809091"/>
          </a:xfrm>
          <a:prstGeom prst="roundRect">
            <a:avLst/>
          </a:prstGeom>
          <a:solidFill>
            <a:srgbClr val="1A48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bg1"/>
                </a:solidFill>
              </a:rPr>
              <a:t>March</a:t>
            </a:r>
          </a:p>
        </p:txBody>
      </p:sp>
      <p:sp>
        <p:nvSpPr>
          <p:cNvPr id="26" name="Rounded Rectangle 25">
            <a:extLst>
              <a:ext uri="{FF2B5EF4-FFF2-40B4-BE49-F238E27FC236}">
                <a16:creationId xmlns:a16="http://schemas.microsoft.com/office/drawing/2014/main" id="{93C4574A-810D-E44F-9105-E0C22C7530C7}"/>
              </a:ext>
            </a:extLst>
          </p:cNvPr>
          <p:cNvSpPr/>
          <p:nvPr/>
        </p:nvSpPr>
        <p:spPr>
          <a:xfrm>
            <a:off x="10314015" y="3213087"/>
            <a:ext cx="1559953" cy="809091"/>
          </a:xfrm>
          <a:prstGeom prst="roundRect">
            <a:avLst/>
          </a:prstGeom>
          <a:solidFill>
            <a:srgbClr val="1A48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bg1"/>
                </a:solidFill>
              </a:rPr>
              <a:t>April 7, 2022</a:t>
            </a:r>
          </a:p>
        </p:txBody>
      </p:sp>
      <p:cxnSp>
        <p:nvCxnSpPr>
          <p:cNvPr id="83" name="Straight Connector 82">
            <a:extLst>
              <a:ext uri="{FF2B5EF4-FFF2-40B4-BE49-F238E27FC236}">
                <a16:creationId xmlns:a16="http://schemas.microsoft.com/office/drawing/2014/main" id="{7C728EE0-4698-4D4A-8270-FE2863BF43EF}"/>
              </a:ext>
            </a:extLst>
          </p:cNvPr>
          <p:cNvCxnSpPr>
            <a:cxnSpLocks/>
          </p:cNvCxnSpPr>
          <p:nvPr/>
        </p:nvCxnSpPr>
        <p:spPr>
          <a:xfrm>
            <a:off x="2264198" y="2833781"/>
            <a:ext cx="0" cy="731520"/>
          </a:xfrm>
          <a:prstGeom prst="line">
            <a:avLst/>
          </a:prstGeom>
          <a:ln>
            <a:solidFill>
              <a:srgbClr val="B8B09D"/>
            </a:solidFill>
          </a:ln>
        </p:spPr>
        <p:style>
          <a:lnRef idx="1">
            <a:schemeClr val="accent1"/>
          </a:lnRef>
          <a:fillRef idx="0">
            <a:schemeClr val="accent1"/>
          </a:fillRef>
          <a:effectRef idx="0">
            <a:schemeClr val="accent1"/>
          </a:effectRef>
          <a:fontRef idx="minor">
            <a:schemeClr val="tx1"/>
          </a:fontRef>
        </p:style>
      </p:cxnSp>
      <p:sp>
        <p:nvSpPr>
          <p:cNvPr id="84" name="Oval 83">
            <a:extLst>
              <a:ext uri="{FF2B5EF4-FFF2-40B4-BE49-F238E27FC236}">
                <a16:creationId xmlns:a16="http://schemas.microsoft.com/office/drawing/2014/main" id="{4DDE9E40-7025-E54E-9020-1DCEB674990B}"/>
              </a:ext>
            </a:extLst>
          </p:cNvPr>
          <p:cNvSpPr/>
          <p:nvPr/>
        </p:nvSpPr>
        <p:spPr>
          <a:xfrm>
            <a:off x="2195618" y="2834382"/>
            <a:ext cx="137160" cy="137160"/>
          </a:xfrm>
          <a:prstGeom prst="ellipse">
            <a:avLst/>
          </a:prstGeom>
          <a:solidFill>
            <a:srgbClr val="2B82C8"/>
          </a:solidFill>
          <a:ln>
            <a:solidFill>
              <a:srgbClr val="B8B0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5" name="Straight Connector 84">
            <a:extLst>
              <a:ext uri="{FF2B5EF4-FFF2-40B4-BE49-F238E27FC236}">
                <a16:creationId xmlns:a16="http://schemas.microsoft.com/office/drawing/2014/main" id="{657C0050-13C4-FA46-BCB6-B85A2142131F}"/>
              </a:ext>
            </a:extLst>
          </p:cNvPr>
          <p:cNvCxnSpPr>
            <a:cxnSpLocks/>
          </p:cNvCxnSpPr>
          <p:nvPr/>
        </p:nvCxnSpPr>
        <p:spPr>
          <a:xfrm>
            <a:off x="3225423" y="3546763"/>
            <a:ext cx="0" cy="731520"/>
          </a:xfrm>
          <a:prstGeom prst="line">
            <a:avLst/>
          </a:prstGeom>
          <a:ln>
            <a:solidFill>
              <a:srgbClr val="B8B09D"/>
            </a:solidFill>
          </a:ln>
        </p:spPr>
        <p:style>
          <a:lnRef idx="1">
            <a:schemeClr val="accent1"/>
          </a:lnRef>
          <a:fillRef idx="0">
            <a:schemeClr val="accent1"/>
          </a:fillRef>
          <a:effectRef idx="0">
            <a:schemeClr val="accent1"/>
          </a:effectRef>
          <a:fontRef idx="minor">
            <a:schemeClr val="tx1"/>
          </a:fontRef>
        </p:style>
      </p:cxnSp>
      <p:sp>
        <p:nvSpPr>
          <p:cNvPr id="86" name="Oval 85">
            <a:extLst>
              <a:ext uri="{FF2B5EF4-FFF2-40B4-BE49-F238E27FC236}">
                <a16:creationId xmlns:a16="http://schemas.microsoft.com/office/drawing/2014/main" id="{0294D137-7528-E944-A4D6-433DC2D371C9}"/>
              </a:ext>
            </a:extLst>
          </p:cNvPr>
          <p:cNvSpPr/>
          <p:nvPr/>
        </p:nvSpPr>
        <p:spPr>
          <a:xfrm>
            <a:off x="3156843" y="4243089"/>
            <a:ext cx="137160" cy="137160"/>
          </a:xfrm>
          <a:prstGeom prst="ellipse">
            <a:avLst/>
          </a:prstGeom>
          <a:solidFill>
            <a:srgbClr val="2B82C8"/>
          </a:solidFill>
          <a:ln>
            <a:solidFill>
              <a:srgbClr val="B8B0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9" name="Group 88">
            <a:extLst>
              <a:ext uri="{FF2B5EF4-FFF2-40B4-BE49-F238E27FC236}">
                <a16:creationId xmlns:a16="http://schemas.microsoft.com/office/drawing/2014/main" id="{0E269CAC-5764-924C-9619-8716123A57BB}"/>
              </a:ext>
            </a:extLst>
          </p:cNvPr>
          <p:cNvGrpSpPr/>
          <p:nvPr/>
        </p:nvGrpSpPr>
        <p:grpSpPr>
          <a:xfrm>
            <a:off x="8687493" y="3699641"/>
            <a:ext cx="0" cy="476194"/>
            <a:chOff x="4051376" y="3776973"/>
            <a:chExt cx="1127376" cy="853632"/>
          </a:xfrm>
        </p:grpSpPr>
        <p:cxnSp>
          <p:nvCxnSpPr>
            <p:cNvPr id="90" name="Straight Arrow Connector 89">
              <a:extLst>
                <a:ext uri="{FF2B5EF4-FFF2-40B4-BE49-F238E27FC236}">
                  <a16:creationId xmlns:a16="http://schemas.microsoft.com/office/drawing/2014/main" id="{0754F0F5-E6E3-8D4B-BF9C-22B56FD3A0F8}"/>
                </a:ext>
              </a:extLst>
            </p:cNvPr>
            <p:cNvCxnSpPr/>
            <p:nvPr/>
          </p:nvCxnSpPr>
          <p:spPr>
            <a:xfrm>
              <a:off x="4232261" y="3944009"/>
              <a:ext cx="1" cy="645459"/>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14228575-B1AC-8A42-BBA2-C6E301EEF573}"/>
                </a:ext>
              </a:extLst>
            </p:cNvPr>
            <p:cNvCxnSpPr>
              <a:cxnSpLocks/>
            </p:cNvCxnSpPr>
            <p:nvPr/>
          </p:nvCxnSpPr>
          <p:spPr>
            <a:xfrm flipH="1">
              <a:off x="4051376" y="4003075"/>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C4553D75-D1CC-B742-8006-EF27026356F3}"/>
                </a:ext>
              </a:extLst>
            </p:cNvPr>
            <p:cNvCxnSpPr>
              <a:cxnSpLocks/>
            </p:cNvCxnSpPr>
            <p:nvPr/>
          </p:nvCxnSpPr>
          <p:spPr>
            <a:xfrm flipH="1">
              <a:off x="4051376" y="4128581"/>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EC205102-B92B-7D48-ABE2-A473F6AFB66D}"/>
                </a:ext>
              </a:extLst>
            </p:cNvPr>
            <p:cNvCxnSpPr>
              <a:cxnSpLocks/>
            </p:cNvCxnSpPr>
            <p:nvPr/>
          </p:nvCxnSpPr>
          <p:spPr>
            <a:xfrm flipH="1">
              <a:off x="4051376" y="4272016"/>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5F55B8EF-D51C-3144-9B3F-9AC80041F049}"/>
                </a:ext>
              </a:extLst>
            </p:cNvPr>
            <p:cNvCxnSpPr>
              <a:cxnSpLocks/>
            </p:cNvCxnSpPr>
            <p:nvPr/>
          </p:nvCxnSpPr>
          <p:spPr>
            <a:xfrm flipH="1">
              <a:off x="4051376" y="4406487"/>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A964370A-817A-DB47-A7A5-B8F56C9EF647}"/>
                </a:ext>
              </a:extLst>
            </p:cNvPr>
            <p:cNvCxnSpPr>
              <a:cxnSpLocks/>
            </p:cNvCxnSpPr>
            <p:nvPr/>
          </p:nvCxnSpPr>
          <p:spPr>
            <a:xfrm flipH="1">
              <a:off x="4051376" y="4523028"/>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6" name="Rectangle 95">
              <a:extLst>
                <a:ext uri="{FF2B5EF4-FFF2-40B4-BE49-F238E27FC236}">
                  <a16:creationId xmlns:a16="http://schemas.microsoft.com/office/drawing/2014/main" id="{C2E57352-69F0-9D47-8E31-10729F58C6FE}"/>
                </a:ext>
              </a:extLst>
            </p:cNvPr>
            <p:cNvSpPr/>
            <p:nvPr/>
          </p:nvSpPr>
          <p:spPr>
            <a:xfrm>
              <a:off x="4235867" y="4203818"/>
              <a:ext cx="942885" cy="166644"/>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97" name="Straight Arrow Connector 96">
              <a:extLst>
                <a:ext uri="{FF2B5EF4-FFF2-40B4-BE49-F238E27FC236}">
                  <a16:creationId xmlns:a16="http://schemas.microsoft.com/office/drawing/2014/main" id="{6377EF2D-F009-4E4E-9DF6-3A4D538F16A0}"/>
                </a:ext>
              </a:extLst>
            </p:cNvPr>
            <p:cNvCxnSpPr/>
            <p:nvPr/>
          </p:nvCxnSpPr>
          <p:spPr>
            <a:xfrm>
              <a:off x="5076647" y="3776973"/>
              <a:ext cx="2849" cy="401653"/>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2D8A9F13-FC73-9A42-ADB5-D38A567790BF}"/>
              </a:ext>
            </a:extLst>
          </p:cNvPr>
          <p:cNvGrpSpPr/>
          <p:nvPr/>
        </p:nvGrpSpPr>
        <p:grpSpPr>
          <a:xfrm>
            <a:off x="9254108" y="3718658"/>
            <a:ext cx="0" cy="476194"/>
            <a:chOff x="4051376" y="3776973"/>
            <a:chExt cx="1127376" cy="853632"/>
          </a:xfrm>
        </p:grpSpPr>
        <p:cxnSp>
          <p:nvCxnSpPr>
            <p:cNvPr id="99" name="Straight Arrow Connector 98">
              <a:extLst>
                <a:ext uri="{FF2B5EF4-FFF2-40B4-BE49-F238E27FC236}">
                  <a16:creationId xmlns:a16="http://schemas.microsoft.com/office/drawing/2014/main" id="{AE46C005-380F-9D4A-8866-0BE9B9E34B48}"/>
                </a:ext>
              </a:extLst>
            </p:cNvPr>
            <p:cNvCxnSpPr/>
            <p:nvPr/>
          </p:nvCxnSpPr>
          <p:spPr>
            <a:xfrm>
              <a:off x="4232261" y="3944009"/>
              <a:ext cx="1" cy="645459"/>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BAC25F14-EEFF-4547-A390-6F61BAB21472}"/>
                </a:ext>
              </a:extLst>
            </p:cNvPr>
            <p:cNvCxnSpPr>
              <a:cxnSpLocks/>
            </p:cNvCxnSpPr>
            <p:nvPr/>
          </p:nvCxnSpPr>
          <p:spPr>
            <a:xfrm flipH="1">
              <a:off x="4051376" y="4003075"/>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E6918174-E9D7-2A44-BB71-532F9239EB2C}"/>
                </a:ext>
              </a:extLst>
            </p:cNvPr>
            <p:cNvCxnSpPr>
              <a:cxnSpLocks/>
            </p:cNvCxnSpPr>
            <p:nvPr/>
          </p:nvCxnSpPr>
          <p:spPr>
            <a:xfrm flipH="1">
              <a:off x="4051376" y="4128581"/>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F7C5C11B-A870-8C4A-B47C-C3AD4D7674D2}"/>
                </a:ext>
              </a:extLst>
            </p:cNvPr>
            <p:cNvCxnSpPr>
              <a:cxnSpLocks/>
            </p:cNvCxnSpPr>
            <p:nvPr/>
          </p:nvCxnSpPr>
          <p:spPr>
            <a:xfrm flipH="1">
              <a:off x="4051376" y="4272016"/>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F3C44CD4-3F47-414B-9F2F-D615908EC7DD}"/>
                </a:ext>
              </a:extLst>
            </p:cNvPr>
            <p:cNvCxnSpPr>
              <a:cxnSpLocks/>
            </p:cNvCxnSpPr>
            <p:nvPr/>
          </p:nvCxnSpPr>
          <p:spPr>
            <a:xfrm flipH="1">
              <a:off x="4051376" y="4406487"/>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66CE8F44-6B2A-B641-9664-2C5DC0E1F80E}"/>
                </a:ext>
              </a:extLst>
            </p:cNvPr>
            <p:cNvCxnSpPr>
              <a:cxnSpLocks/>
            </p:cNvCxnSpPr>
            <p:nvPr/>
          </p:nvCxnSpPr>
          <p:spPr>
            <a:xfrm flipH="1">
              <a:off x="4051376" y="4523028"/>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5" name="Rectangle 104">
              <a:extLst>
                <a:ext uri="{FF2B5EF4-FFF2-40B4-BE49-F238E27FC236}">
                  <a16:creationId xmlns:a16="http://schemas.microsoft.com/office/drawing/2014/main" id="{27961A04-C881-9B4D-93EF-817EED863A86}"/>
                </a:ext>
              </a:extLst>
            </p:cNvPr>
            <p:cNvSpPr/>
            <p:nvPr/>
          </p:nvSpPr>
          <p:spPr>
            <a:xfrm>
              <a:off x="4235867" y="4203818"/>
              <a:ext cx="942885" cy="166644"/>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06" name="Straight Arrow Connector 105">
              <a:extLst>
                <a:ext uri="{FF2B5EF4-FFF2-40B4-BE49-F238E27FC236}">
                  <a16:creationId xmlns:a16="http://schemas.microsoft.com/office/drawing/2014/main" id="{2E8BC87A-EFF8-264E-A996-C8FE7EA7913B}"/>
                </a:ext>
              </a:extLst>
            </p:cNvPr>
            <p:cNvCxnSpPr/>
            <p:nvPr/>
          </p:nvCxnSpPr>
          <p:spPr>
            <a:xfrm>
              <a:off x="5076647" y="3776973"/>
              <a:ext cx="2849" cy="401653"/>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7" name="Straight Connector 106">
            <a:extLst>
              <a:ext uri="{FF2B5EF4-FFF2-40B4-BE49-F238E27FC236}">
                <a16:creationId xmlns:a16="http://schemas.microsoft.com/office/drawing/2014/main" id="{EB2224BA-8879-5345-99EB-3B14166F0A47}"/>
              </a:ext>
            </a:extLst>
          </p:cNvPr>
          <p:cNvCxnSpPr>
            <a:cxnSpLocks/>
          </p:cNvCxnSpPr>
          <p:nvPr/>
        </p:nvCxnSpPr>
        <p:spPr>
          <a:xfrm flipH="1" flipV="1">
            <a:off x="7260074" y="3570710"/>
            <a:ext cx="8659" cy="731520"/>
          </a:xfrm>
          <a:prstGeom prst="line">
            <a:avLst/>
          </a:prstGeom>
          <a:ln>
            <a:solidFill>
              <a:srgbClr val="B8B09D"/>
            </a:solidFill>
          </a:ln>
        </p:spPr>
        <p:style>
          <a:lnRef idx="1">
            <a:schemeClr val="accent1"/>
          </a:lnRef>
          <a:fillRef idx="0">
            <a:schemeClr val="accent1"/>
          </a:fillRef>
          <a:effectRef idx="0">
            <a:schemeClr val="accent1"/>
          </a:effectRef>
          <a:fontRef idx="minor">
            <a:schemeClr val="tx1"/>
          </a:fontRef>
        </p:style>
      </p:cxnSp>
      <p:sp>
        <p:nvSpPr>
          <p:cNvPr id="108" name="Oval 107">
            <a:extLst>
              <a:ext uri="{FF2B5EF4-FFF2-40B4-BE49-F238E27FC236}">
                <a16:creationId xmlns:a16="http://schemas.microsoft.com/office/drawing/2014/main" id="{686E9FD8-A49C-E147-8F28-1EA7EDA11729}"/>
              </a:ext>
            </a:extLst>
          </p:cNvPr>
          <p:cNvSpPr/>
          <p:nvPr/>
        </p:nvSpPr>
        <p:spPr>
          <a:xfrm>
            <a:off x="9319022" y="4243089"/>
            <a:ext cx="137160" cy="137160"/>
          </a:xfrm>
          <a:prstGeom prst="ellipse">
            <a:avLst/>
          </a:prstGeom>
          <a:solidFill>
            <a:srgbClr val="2B82C8"/>
          </a:solidFill>
          <a:ln>
            <a:solidFill>
              <a:srgbClr val="B8B0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0" name="Oval 109">
            <a:extLst>
              <a:ext uri="{FF2B5EF4-FFF2-40B4-BE49-F238E27FC236}">
                <a16:creationId xmlns:a16="http://schemas.microsoft.com/office/drawing/2014/main" id="{EBD25E8D-1B98-9440-9C52-4D13629AD517}"/>
              </a:ext>
            </a:extLst>
          </p:cNvPr>
          <p:cNvSpPr/>
          <p:nvPr/>
        </p:nvSpPr>
        <p:spPr>
          <a:xfrm>
            <a:off x="7191494" y="4254017"/>
            <a:ext cx="137160" cy="137160"/>
          </a:xfrm>
          <a:prstGeom prst="ellipse">
            <a:avLst/>
          </a:prstGeom>
          <a:solidFill>
            <a:srgbClr val="2B82C8"/>
          </a:solidFill>
          <a:ln>
            <a:solidFill>
              <a:srgbClr val="B8B0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11" name="Straight Connector 110">
            <a:extLst>
              <a:ext uri="{FF2B5EF4-FFF2-40B4-BE49-F238E27FC236}">
                <a16:creationId xmlns:a16="http://schemas.microsoft.com/office/drawing/2014/main" id="{F295D1F1-882D-E643-9462-CE9EC8D0C14A}"/>
              </a:ext>
            </a:extLst>
          </p:cNvPr>
          <p:cNvCxnSpPr>
            <a:cxnSpLocks/>
          </p:cNvCxnSpPr>
          <p:nvPr/>
        </p:nvCxnSpPr>
        <p:spPr>
          <a:xfrm>
            <a:off x="8277104" y="2849885"/>
            <a:ext cx="0" cy="731520"/>
          </a:xfrm>
          <a:prstGeom prst="line">
            <a:avLst/>
          </a:prstGeom>
          <a:ln>
            <a:solidFill>
              <a:srgbClr val="B8B09D"/>
            </a:solidFill>
          </a:ln>
        </p:spPr>
        <p:style>
          <a:lnRef idx="1">
            <a:schemeClr val="accent1"/>
          </a:lnRef>
          <a:fillRef idx="0">
            <a:schemeClr val="accent1"/>
          </a:fillRef>
          <a:effectRef idx="0">
            <a:schemeClr val="accent1"/>
          </a:effectRef>
          <a:fontRef idx="minor">
            <a:schemeClr val="tx1"/>
          </a:fontRef>
        </p:style>
      </p:cxnSp>
      <p:sp>
        <p:nvSpPr>
          <p:cNvPr id="112" name="Oval 111">
            <a:extLst>
              <a:ext uri="{FF2B5EF4-FFF2-40B4-BE49-F238E27FC236}">
                <a16:creationId xmlns:a16="http://schemas.microsoft.com/office/drawing/2014/main" id="{0161B884-3ED3-8046-B16D-F548B320EC98}"/>
              </a:ext>
            </a:extLst>
          </p:cNvPr>
          <p:cNvSpPr/>
          <p:nvPr/>
        </p:nvSpPr>
        <p:spPr>
          <a:xfrm>
            <a:off x="8208524" y="2770959"/>
            <a:ext cx="137160" cy="137160"/>
          </a:xfrm>
          <a:prstGeom prst="ellipse">
            <a:avLst/>
          </a:prstGeom>
          <a:solidFill>
            <a:srgbClr val="2B82C8"/>
          </a:solidFill>
          <a:ln>
            <a:solidFill>
              <a:srgbClr val="B8B0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TextBox 28">
            <a:extLst>
              <a:ext uri="{FF2B5EF4-FFF2-40B4-BE49-F238E27FC236}">
                <a16:creationId xmlns:a16="http://schemas.microsoft.com/office/drawing/2014/main" id="{5B491319-87B7-6B46-936E-BB6BEFB2DE77}"/>
              </a:ext>
            </a:extLst>
          </p:cNvPr>
          <p:cNvSpPr txBox="1"/>
          <p:nvPr/>
        </p:nvSpPr>
        <p:spPr>
          <a:xfrm>
            <a:off x="2601824" y="4428847"/>
            <a:ext cx="1247197" cy="923330"/>
          </a:xfrm>
          <a:prstGeom prst="rect">
            <a:avLst/>
          </a:prstGeom>
          <a:noFill/>
        </p:spPr>
        <p:txBody>
          <a:bodyPr wrap="square" rtlCol="0">
            <a:spAutoFit/>
          </a:bodyPr>
          <a:lstStyle/>
          <a:p>
            <a:pPr algn="ctr"/>
            <a:r>
              <a:rPr lang="en-US"/>
              <a:t>Begin </a:t>
            </a:r>
          </a:p>
          <a:p>
            <a:pPr algn="ctr"/>
            <a:r>
              <a:rPr lang="en-US"/>
              <a:t>Printing</a:t>
            </a:r>
          </a:p>
          <a:p>
            <a:pPr algn="ctr"/>
            <a:r>
              <a:rPr lang="en-US"/>
              <a:t>the Tail</a:t>
            </a:r>
          </a:p>
        </p:txBody>
      </p:sp>
      <p:sp>
        <p:nvSpPr>
          <p:cNvPr id="30" name="TextBox 29">
            <a:extLst>
              <a:ext uri="{FF2B5EF4-FFF2-40B4-BE49-F238E27FC236}">
                <a16:creationId xmlns:a16="http://schemas.microsoft.com/office/drawing/2014/main" id="{93E9639C-AC8A-9C4E-9B51-65B35A89EC9E}"/>
              </a:ext>
            </a:extLst>
          </p:cNvPr>
          <p:cNvSpPr txBox="1"/>
          <p:nvPr/>
        </p:nvSpPr>
        <p:spPr>
          <a:xfrm>
            <a:off x="1581960" y="1895955"/>
            <a:ext cx="1364476" cy="923330"/>
          </a:xfrm>
          <a:prstGeom prst="rect">
            <a:avLst/>
          </a:prstGeom>
          <a:noFill/>
        </p:spPr>
        <p:txBody>
          <a:bodyPr wrap="square" lIns="91440" tIns="45720" rIns="91440" bIns="45720" rtlCol="0" anchor="t">
            <a:spAutoFit/>
          </a:bodyPr>
          <a:lstStyle/>
          <a:p>
            <a:pPr algn="ctr"/>
            <a:r>
              <a:rPr lang="en-US"/>
              <a:t>Finalize Tail </a:t>
            </a:r>
          </a:p>
          <a:p>
            <a:pPr algn="ctr"/>
            <a:r>
              <a:rPr lang="en-US"/>
              <a:t>Attachment</a:t>
            </a:r>
          </a:p>
        </p:txBody>
      </p:sp>
      <p:sp>
        <p:nvSpPr>
          <p:cNvPr id="31" name="TextBox 30">
            <a:extLst>
              <a:ext uri="{FF2B5EF4-FFF2-40B4-BE49-F238E27FC236}">
                <a16:creationId xmlns:a16="http://schemas.microsoft.com/office/drawing/2014/main" id="{E5872C29-8802-7241-AE23-D5E43C6F1F39}"/>
              </a:ext>
            </a:extLst>
          </p:cNvPr>
          <p:cNvSpPr txBox="1"/>
          <p:nvPr/>
        </p:nvSpPr>
        <p:spPr>
          <a:xfrm>
            <a:off x="6018834" y="4428847"/>
            <a:ext cx="2417634" cy="923330"/>
          </a:xfrm>
          <a:prstGeom prst="rect">
            <a:avLst/>
          </a:prstGeom>
          <a:noFill/>
        </p:spPr>
        <p:txBody>
          <a:bodyPr wrap="square" rtlCol="0">
            <a:spAutoFit/>
          </a:bodyPr>
          <a:lstStyle/>
          <a:p>
            <a:pPr algn="ctr"/>
            <a:r>
              <a:rPr lang="en-US"/>
              <a:t>Finish Tail </a:t>
            </a:r>
          </a:p>
          <a:p>
            <a:pPr algn="ctr"/>
            <a:r>
              <a:rPr lang="en-US"/>
              <a:t>and </a:t>
            </a:r>
          </a:p>
          <a:p>
            <a:pPr algn="ctr"/>
            <a:r>
              <a:rPr lang="en-US"/>
              <a:t>Begin Wiring</a:t>
            </a:r>
          </a:p>
        </p:txBody>
      </p:sp>
      <p:sp>
        <p:nvSpPr>
          <p:cNvPr id="32" name="TextBox 31">
            <a:extLst>
              <a:ext uri="{FF2B5EF4-FFF2-40B4-BE49-F238E27FC236}">
                <a16:creationId xmlns:a16="http://schemas.microsoft.com/office/drawing/2014/main" id="{1E2674B9-012E-AD47-91A8-9FD8201B2F58}"/>
              </a:ext>
            </a:extLst>
          </p:cNvPr>
          <p:cNvSpPr txBox="1"/>
          <p:nvPr/>
        </p:nvSpPr>
        <p:spPr>
          <a:xfrm>
            <a:off x="7684634" y="2043114"/>
            <a:ext cx="1184940" cy="646331"/>
          </a:xfrm>
          <a:prstGeom prst="rect">
            <a:avLst/>
          </a:prstGeom>
          <a:noFill/>
        </p:spPr>
        <p:txBody>
          <a:bodyPr wrap="none" rtlCol="0">
            <a:spAutoFit/>
          </a:bodyPr>
          <a:lstStyle/>
          <a:p>
            <a:pPr algn="ctr"/>
            <a:r>
              <a:rPr lang="en-US"/>
              <a:t>Final</a:t>
            </a:r>
          </a:p>
          <a:p>
            <a:pPr algn="ctr"/>
            <a:r>
              <a:rPr lang="en-US"/>
              <a:t>Assembly</a:t>
            </a:r>
          </a:p>
        </p:txBody>
      </p:sp>
      <p:sp>
        <p:nvSpPr>
          <p:cNvPr id="33" name="TextBox 32">
            <a:extLst>
              <a:ext uri="{FF2B5EF4-FFF2-40B4-BE49-F238E27FC236}">
                <a16:creationId xmlns:a16="http://schemas.microsoft.com/office/drawing/2014/main" id="{7D48A23A-5D89-0444-8954-D8ADC0EA5826}"/>
              </a:ext>
            </a:extLst>
          </p:cNvPr>
          <p:cNvSpPr txBox="1"/>
          <p:nvPr/>
        </p:nvSpPr>
        <p:spPr>
          <a:xfrm flipH="1">
            <a:off x="8907220" y="4437049"/>
            <a:ext cx="960761" cy="649224"/>
          </a:xfrm>
          <a:prstGeom prst="rect">
            <a:avLst/>
          </a:prstGeom>
          <a:noFill/>
        </p:spPr>
        <p:txBody>
          <a:bodyPr wrap="square" rtlCol="0">
            <a:spAutoFit/>
          </a:bodyPr>
          <a:lstStyle/>
          <a:p>
            <a:pPr algn="ctr"/>
            <a:r>
              <a:rPr lang="en-US"/>
              <a:t>Test Flight</a:t>
            </a:r>
          </a:p>
        </p:txBody>
      </p:sp>
      <p:cxnSp>
        <p:nvCxnSpPr>
          <p:cNvPr id="65" name="Straight Connector 64">
            <a:extLst>
              <a:ext uri="{FF2B5EF4-FFF2-40B4-BE49-F238E27FC236}">
                <a16:creationId xmlns:a16="http://schemas.microsoft.com/office/drawing/2014/main" id="{45CFD2B1-3296-5043-B8CC-5D80B4B5E500}"/>
              </a:ext>
            </a:extLst>
          </p:cNvPr>
          <p:cNvCxnSpPr>
            <a:cxnSpLocks/>
          </p:cNvCxnSpPr>
          <p:nvPr/>
        </p:nvCxnSpPr>
        <p:spPr>
          <a:xfrm>
            <a:off x="4671520" y="2830674"/>
            <a:ext cx="0" cy="731520"/>
          </a:xfrm>
          <a:prstGeom prst="line">
            <a:avLst/>
          </a:prstGeom>
          <a:ln>
            <a:solidFill>
              <a:srgbClr val="B8B09D"/>
            </a:solidFill>
          </a:ln>
        </p:spPr>
        <p:style>
          <a:lnRef idx="1">
            <a:schemeClr val="accent1"/>
          </a:lnRef>
          <a:fillRef idx="0">
            <a:schemeClr val="accent1"/>
          </a:fillRef>
          <a:effectRef idx="0">
            <a:schemeClr val="accent1"/>
          </a:effectRef>
          <a:fontRef idx="minor">
            <a:schemeClr val="tx1"/>
          </a:fontRef>
        </p:style>
      </p:cxnSp>
      <p:sp>
        <p:nvSpPr>
          <p:cNvPr id="66" name="Oval 65">
            <a:extLst>
              <a:ext uri="{FF2B5EF4-FFF2-40B4-BE49-F238E27FC236}">
                <a16:creationId xmlns:a16="http://schemas.microsoft.com/office/drawing/2014/main" id="{992D04AC-5D47-6242-9A11-2EA71A8C1538}"/>
              </a:ext>
            </a:extLst>
          </p:cNvPr>
          <p:cNvSpPr/>
          <p:nvPr/>
        </p:nvSpPr>
        <p:spPr>
          <a:xfrm>
            <a:off x="4611659" y="2817956"/>
            <a:ext cx="137160" cy="137160"/>
          </a:xfrm>
          <a:prstGeom prst="ellipse">
            <a:avLst/>
          </a:prstGeom>
          <a:solidFill>
            <a:srgbClr val="2B82C8"/>
          </a:solidFill>
          <a:ln>
            <a:solidFill>
              <a:srgbClr val="B8B0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extBox 2">
            <a:extLst>
              <a:ext uri="{FF2B5EF4-FFF2-40B4-BE49-F238E27FC236}">
                <a16:creationId xmlns:a16="http://schemas.microsoft.com/office/drawing/2014/main" id="{FE36CA15-A4F7-4D63-9A03-B8B5E5FE1591}"/>
              </a:ext>
            </a:extLst>
          </p:cNvPr>
          <p:cNvSpPr txBox="1"/>
          <p:nvPr/>
        </p:nvSpPr>
        <p:spPr>
          <a:xfrm>
            <a:off x="4057650" y="1889318"/>
            <a:ext cx="124517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Buy </a:t>
            </a:r>
          </a:p>
          <a:p>
            <a:pPr algn="ctr"/>
            <a:r>
              <a:rPr lang="en-US"/>
              <a:t>Wing Spars</a:t>
            </a:r>
          </a:p>
          <a:p>
            <a:pPr algn="ctr"/>
            <a:endParaRPr lang="en-US"/>
          </a:p>
        </p:txBody>
      </p:sp>
      <p:sp>
        <p:nvSpPr>
          <p:cNvPr id="46" name="Content Placeholder 10">
            <a:extLst>
              <a:ext uri="{FF2B5EF4-FFF2-40B4-BE49-F238E27FC236}">
                <a16:creationId xmlns:a16="http://schemas.microsoft.com/office/drawing/2014/main" id="{CDF1B3E7-E4F5-C94C-935B-D85966C72DE0}"/>
              </a:ext>
            </a:extLst>
          </p:cNvPr>
          <p:cNvSpPr txBox="1">
            <a:spLocks/>
          </p:cNvSpPr>
          <p:nvPr/>
        </p:nvSpPr>
        <p:spPr>
          <a:xfrm>
            <a:off x="10363200" y="5611399"/>
            <a:ext cx="1828800" cy="310896"/>
          </a:xfrm>
          <a:prstGeom prst="rect">
            <a:avLst/>
          </a:prstGeom>
        </p:spPr>
        <p:txBody>
          <a:bodyPr/>
          <a:lstStyle>
            <a:defPPr>
              <a:defRPr lang="en-US"/>
            </a:defPPr>
            <a:lvl1pPr marL="0" algn="ct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t>Sofia Rodriguez</a:t>
            </a:r>
          </a:p>
        </p:txBody>
      </p:sp>
    </p:spTree>
    <p:extLst>
      <p:ext uri="{BB962C8B-B14F-4D97-AF65-F5344CB8AC3E}">
        <p14:creationId xmlns:p14="http://schemas.microsoft.com/office/powerpoint/2010/main" val="3324598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93403A-C2C7-4A9C-9BD1-B8346AF63F13}"/>
              </a:ext>
            </a:extLst>
          </p:cNvPr>
          <p:cNvSpPr>
            <a:spLocks noGrp="1"/>
          </p:cNvSpPr>
          <p:nvPr>
            <p:ph type="sldNum" sz="quarter" idx="4"/>
          </p:nvPr>
        </p:nvSpPr>
        <p:spPr>
          <a:xfrm>
            <a:off x="11353800" y="6205048"/>
            <a:ext cx="704088" cy="365125"/>
          </a:xfrm>
        </p:spPr>
        <p:txBody>
          <a:bodyPr>
            <a:normAutofit/>
          </a:bodyPr>
          <a:lstStyle/>
          <a:p>
            <a:pPr>
              <a:spcAft>
                <a:spcPts val="600"/>
              </a:spcAft>
            </a:pPr>
            <a:fld id="{B6F15528-21DE-4FAA-801E-634DDDAF4B2B}" type="slidenum">
              <a:rPr lang="en-US" smtClean="0"/>
              <a:pPr>
                <a:spcAft>
                  <a:spcPts val="600"/>
                </a:spcAft>
              </a:pPr>
              <a:t>53</a:t>
            </a:fld>
            <a:endParaRPr lang="en-US"/>
          </a:p>
        </p:txBody>
      </p:sp>
      <p:sp>
        <p:nvSpPr>
          <p:cNvPr id="18" name="TextBox 19">
            <a:extLst>
              <a:ext uri="{FF2B5EF4-FFF2-40B4-BE49-F238E27FC236}">
                <a16:creationId xmlns:a16="http://schemas.microsoft.com/office/drawing/2014/main" id="{D28E689C-EDE8-4777-8C21-5C6ABAE42D10}"/>
              </a:ext>
            </a:extLst>
          </p:cNvPr>
          <p:cNvSpPr txBox="1"/>
          <p:nvPr/>
        </p:nvSpPr>
        <p:spPr>
          <a:xfrm>
            <a:off x="2361247" y="849764"/>
            <a:ext cx="7458483" cy="460319"/>
          </a:xfrm>
          <a:prstGeom prst="rect">
            <a:avLst/>
          </a:prstGeom>
        </p:spPr>
        <p:txBody>
          <a:bodyPr lIns="0" tIns="0" rIns="0" bIns="0" rtlCol="0" anchor="t">
            <a:spAutoFit/>
          </a:bodyPr>
          <a:lstStyle/>
          <a:p>
            <a:pPr algn="ctr">
              <a:lnSpc>
                <a:spcPts val="3144"/>
              </a:lnSpc>
              <a:spcBef>
                <a:spcPct val="0"/>
              </a:spcBef>
            </a:pPr>
            <a:r>
              <a:rPr lang="en-US" sz="4800" spc="71">
                <a:solidFill>
                  <a:srgbClr val="1E3C58"/>
                </a:solidFill>
                <a:latin typeface="+mj-lt"/>
              </a:rPr>
              <a:t>References</a:t>
            </a:r>
          </a:p>
        </p:txBody>
      </p:sp>
      <p:sp>
        <p:nvSpPr>
          <p:cNvPr id="5" name="TextBox 4">
            <a:extLst>
              <a:ext uri="{FF2B5EF4-FFF2-40B4-BE49-F238E27FC236}">
                <a16:creationId xmlns:a16="http://schemas.microsoft.com/office/drawing/2014/main" id="{C538664B-38A9-BB4E-BC42-415DDF7B287F}"/>
              </a:ext>
            </a:extLst>
          </p:cNvPr>
          <p:cNvSpPr txBox="1"/>
          <p:nvPr/>
        </p:nvSpPr>
        <p:spPr>
          <a:xfrm>
            <a:off x="711392" y="1400464"/>
            <a:ext cx="10886593" cy="3631763"/>
          </a:xfrm>
          <a:prstGeom prst="rect">
            <a:avLst/>
          </a:prstGeom>
          <a:noFill/>
        </p:spPr>
        <p:txBody>
          <a:bodyPr wrap="square" lIns="91440" tIns="45720" rIns="91440" bIns="45720" rtlCol="0" anchor="t">
            <a:spAutoFit/>
          </a:bodyPr>
          <a:lstStyle/>
          <a:p>
            <a:r>
              <a:rPr lang="en-US">
                <a:latin typeface="Times New Roman" panose="02020603050405020304" pitchFamily="18" charset="0"/>
                <a:cs typeface="Times New Roman" panose="02020603050405020304" pitchFamily="18" charset="0"/>
              </a:rPr>
              <a:t>Dr. McConomy, S. (2021). Customer Needs.</a:t>
            </a:r>
          </a:p>
          <a:p>
            <a:br>
              <a:rPr lang="en-US">
                <a:latin typeface="Times New Roman" panose="02020603050405020304" pitchFamily="18" charset="0"/>
                <a:cs typeface="Times New Roman" panose="02020603050405020304" pitchFamily="18" charset="0"/>
              </a:rPr>
            </a:br>
            <a:r>
              <a:rPr lang="en-US">
                <a:latin typeface="Times New Roman" panose="02020603050405020304" pitchFamily="18" charset="0"/>
                <a:cs typeface="Times New Roman" panose="02020603050405020304" pitchFamily="18" charset="0"/>
              </a:rPr>
              <a:t>“2022 SAE Aero Design Rules.” </a:t>
            </a:r>
            <a:r>
              <a:rPr lang="en-US" i="1">
                <a:latin typeface="Times New Roman" panose="02020603050405020304" pitchFamily="18" charset="0"/>
                <a:cs typeface="Times New Roman" panose="02020603050405020304" pitchFamily="18" charset="0"/>
              </a:rPr>
              <a:t>SAE Aero Design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www.saeaerodesign.com</a:t>
            </a:r>
            <a:r>
              <a:rPr lang="en-US">
                <a:latin typeface="Times New Roman" panose="02020603050405020304" pitchFamily="18" charset="0"/>
                <a:cs typeface="Times New Roman" panose="02020603050405020304" pitchFamily="18" charset="0"/>
              </a:rPr>
              <a:t>/</a:t>
            </a:r>
            <a:r>
              <a:rPr lang="en-US" err="1">
                <a:latin typeface="Times New Roman" panose="02020603050405020304" pitchFamily="18" charset="0"/>
                <a:cs typeface="Times New Roman" panose="02020603050405020304" pitchFamily="18" charset="0"/>
              </a:rPr>
              <a:t>cdsweb</a:t>
            </a:r>
            <a:r>
              <a:rPr lang="en-US">
                <a:latin typeface="Times New Roman" panose="02020603050405020304" pitchFamily="18" charset="0"/>
                <a:cs typeface="Times New Roman" panose="02020603050405020304" pitchFamily="18" charset="0"/>
              </a:rPr>
              <a:t>/gen/</a:t>
            </a:r>
            <a:r>
              <a:rPr lang="en-US" err="1">
                <a:latin typeface="Times New Roman" panose="02020603050405020304" pitchFamily="18" charset="0"/>
                <a:cs typeface="Times New Roman" panose="02020603050405020304" pitchFamily="18" charset="0"/>
              </a:rPr>
              <a:t>DocumentResources.aspx</a:t>
            </a:r>
            <a:r>
              <a:rPr lang="en-US">
                <a:latin typeface="Times New Roman" panose="02020603050405020304" pitchFamily="18" charset="0"/>
                <a:cs typeface="Times New Roman" panose="02020603050405020304" pitchFamily="18" charset="0"/>
              </a:rPr>
              <a:t>. </a:t>
            </a:r>
          </a:p>
          <a:p>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ea typeface="+mn-lt"/>
                <a:cs typeface="Times New Roman" panose="02020603050405020304" pitchFamily="18" charset="0"/>
              </a:rPr>
              <a:t>Raymer, D. P. (1992). </a:t>
            </a:r>
            <a:r>
              <a:rPr lang="en-US" i="1">
                <a:latin typeface="Times New Roman" panose="02020603050405020304" pitchFamily="18" charset="0"/>
                <a:ea typeface="+mn-lt"/>
                <a:cs typeface="Times New Roman" panose="02020603050405020304" pitchFamily="18" charset="0"/>
              </a:rPr>
              <a:t>Aircraft design: A conceptual approach</a:t>
            </a:r>
            <a:r>
              <a:rPr lang="en-US">
                <a:latin typeface="Times New Roman" panose="02020603050405020304" pitchFamily="18" charset="0"/>
                <a:ea typeface="+mn-lt"/>
                <a:cs typeface="Times New Roman" panose="02020603050405020304" pitchFamily="18" charset="0"/>
              </a:rPr>
              <a:t>. </a:t>
            </a:r>
          </a:p>
          <a:p>
            <a:endParaRPr lang="en-US">
              <a:latin typeface="Times New Roman" panose="02020603050405020304" pitchFamily="18" charset="0"/>
              <a:ea typeface="+mn-lt"/>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Hermann, Stefan. “</a:t>
            </a:r>
            <a:r>
              <a:rPr lang="en-US" err="1">
                <a:latin typeface="Times New Roman" panose="02020603050405020304" pitchFamily="18" charset="0"/>
                <a:cs typeface="Times New Roman" panose="02020603050405020304" pitchFamily="18" charset="0"/>
              </a:rPr>
              <a:t>Colorfabb</a:t>
            </a:r>
            <a:r>
              <a:rPr lang="en-US">
                <a:latin typeface="Times New Roman" panose="02020603050405020304" pitchFamily="18" charset="0"/>
                <a:cs typeface="Times New Roman" panose="02020603050405020304" pitchFamily="18" charset="0"/>
              </a:rPr>
              <a:t> LW-</a:t>
            </a:r>
            <a:r>
              <a:rPr lang="en-US" err="1">
                <a:latin typeface="Times New Roman" panose="02020603050405020304" pitchFamily="18" charset="0"/>
                <a:cs typeface="Times New Roman" panose="02020603050405020304" pitchFamily="18" charset="0"/>
              </a:rPr>
              <a:t>Pla</a:t>
            </a:r>
            <a:r>
              <a:rPr lang="en-US">
                <a:latin typeface="Times New Roman" panose="02020603050405020304" pitchFamily="18" charset="0"/>
                <a:cs typeface="Times New Roman" panose="02020603050405020304" pitchFamily="18" charset="0"/>
              </a:rPr>
              <a:t> - Testing Foaming </a:t>
            </a:r>
            <a:r>
              <a:rPr lang="en-US" err="1">
                <a:latin typeface="Times New Roman" panose="02020603050405020304" pitchFamily="18" charset="0"/>
                <a:cs typeface="Times New Roman" panose="02020603050405020304" pitchFamily="18" charset="0"/>
              </a:rPr>
              <a:t>Pla</a:t>
            </a:r>
            <a:r>
              <a:rPr lang="en-US">
                <a:latin typeface="Times New Roman" panose="02020603050405020304" pitchFamily="18" charset="0"/>
                <a:cs typeface="Times New Roman" panose="02020603050405020304" pitchFamily="18" charset="0"/>
              </a:rPr>
              <a:t>.” </a:t>
            </a:r>
            <a:r>
              <a:rPr lang="en-US" i="1">
                <a:latin typeface="Times New Roman" panose="02020603050405020304" pitchFamily="18" charset="0"/>
                <a:cs typeface="Times New Roman" panose="02020603050405020304" pitchFamily="18" charset="0"/>
              </a:rPr>
              <a:t>CNC Kitchen</a:t>
            </a:r>
            <a:r>
              <a:rPr lang="en-US">
                <a:latin typeface="Times New Roman" panose="02020603050405020304" pitchFamily="18" charset="0"/>
                <a:cs typeface="Times New Roman" panose="02020603050405020304" pitchFamily="18" charset="0"/>
              </a:rPr>
              <a:t>, CNC Kitchen, 15 Feb. 2020, https://</a:t>
            </a:r>
            <a:r>
              <a:rPr lang="en-US" err="1">
                <a:latin typeface="Times New Roman" panose="02020603050405020304" pitchFamily="18" charset="0"/>
                <a:cs typeface="Times New Roman" panose="02020603050405020304" pitchFamily="18" charset="0"/>
              </a:rPr>
              <a:t>www.cnckitchen.com</a:t>
            </a:r>
            <a:r>
              <a:rPr lang="en-US">
                <a:latin typeface="Times New Roman" panose="02020603050405020304" pitchFamily="18" charset="0"/>
                <a:cs typeface="Times New Roman" panose="02020603050405020304" pitchFamily="18" charset="0"/>
              </a:rPr>
              <a:t>/blog/</a:t>
            </a:r>
            <a:r>
              <a:rPr lang="en-US" err="1">
                <a:latin typeface="Times New Roman" panose="02020603050405020304" pitchFamily="18" charset="0"/>
                <a:cs typeface="Times New Roman" panose="02020603050405020304" pitchFamily="18" charset="0"/>
              </a:rPr>
              <a:t>colorfabb</a:t>
            </a:r>
            <a:r>
              <a:rPr lang="en-US">
                <a:latin typeface="Times New Roman" panose="02020603050405020304" pitchFamily="18" charset="0"/>
                <a:cs typeface="Times New Roman" panose="02020603050405020304" pitchFamily="18" charset="0"/>
              </a:rPr>
              <a:t>-</a:t>
            </a:r>
            <a:r>
              <a:rPr lang="en-US" err="1">
                <a:latin typeface="Times New Roman" panose="02020603050405020304" pitchFamily="18" charset="0"/>
                <a:cs typeface="Times New Roman" panose="02020603050405020304" pitchFamily="18" charset="0"/>
              </a:rPr>
              <a:t>lw</a:t>
            </a:r>
            <a:r>
              <a:rPr lang="en-US">
                <a:latin typeface="Times New Roman" panose="02020603050405020304" pitchFamily="18" charset="0"/>
                <a:cs typeface="Times New Roman" panose="02020603050405020304" pitchFamily="18" charset="0"/>
              </a:rPr>
              <a:t>-</a:t>
            </a:r>
            <a:r>
              <a:rPr lang="en-US" err="1">
                <a:latin typeface="Times New Roman" panose="02020603050405020304" pitchFamily="18" charset="0"/>
                <a:cs typeface="Times New Roman" panose="02020603050405020304" pitchFamily="18" charset="0"/>
              </a:rPr>
              <a:t>pla</a:t>
            </a:r>
            <a:r>
              <a:rPr lang="en-US">
                <a:latin typeface="Times New Roman" panose="02020603050405020304" pitchFamily="18" charset="0"/>
                <a:cs typeface="Times New Roman" panose="02020603050405020304" pitchFamily="18" charset="0"/>
              </a:rPr>
              <a:t>-testing-foaming-</a:t>
            </a:r>
            <a:r>
              <a:rPr lang="en-US" err="1">
                <a:latin typeface="Times New Roman" panose="02020603050405020304" pitchFamily="18" charset="0"/>
                <a:cs typeface="Times New Roman" panose="02020603050405020304" pitchFamily="18" charset="0"/>
              </a:rPr>
              <a:t>pla</a:t>
            </a:r>
            <a:r>
              <a:rPr lang="en-US">
                <a:latin typeface="Times New Roman" panose="02020603050405020304" pitchFamily="18" charset="0"/>
                <a:cs typeface="Times New Roman" panose="02020603050405020304" pitchFamily="18" charset="0"/>
              </a:rPr>
              <a:t>. </a:t>
            </a:r>
          </a:p>
          <a:p>
            <a:r>
              <a:rPr lang="en-US" sz="1600">
                <a:ea typeface="+mn-lt"/>
                <a:cs typeface="+mn-lt"/>
              </a:rPr>
              <a:t>  </a:t>
            </a:r>
          </a:p>
          <a:p>
            <a:endParaRPr lang="en-US" sz="1600">
              <a:ea typeface="+mn-lt"/>
              <a:cs typeface="+mn-lt"/>
            </a:endParaRPr>
          </a:p>
          <a:p>
            <a:endParaRPr lang="en-US">
              <a:cs typeface="Arial" panose="020B0604020202020204"/>
            </a:endParaRPr>
          </a:p>
          <a:p>
            <a:endParaRPr lang="en-US">
              <a:cs typeface="Arial" panose="020B0604020202020204"/>
            </a:endParaRPr>
          </a:p>
        </p:txBody>
      </p:sp>
    </p:spTree>
    <p:extLst>
      <p:ext uri="{BB962C8B-B14F-4D97-AF65-F5344CB8AC3E}">
        <p14:creationId xmlns:p14="http://schemas.microsoft.com/office/powerpoint/2010/main" val="2980251537"/>
      </p:ext>
    </p:extLst>
  </p:cSld>
  <p:clrMapOvr>
    <a:masterClrMapping/>
  </p:clrMapOvr>
  <mc:AlternateContent xmlns:mc="http://schemas.openxmlformats.org/markup-compatibility/2006" xmlns:p14="http://schemas.microsoft.com/office/powerpoint/2010/main">
    <mc:Choice Requires="p14">
      <p:transition spd="slow" p14:dur="1750" advClick="0" advTm="2000">
        <p:fade/>
      </p:transition>
    </mc:Choice>
    <mc:Fallback xmlns="">
      <p:transition spd="slow" advClick="0" advTm="200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1A486C"/>
        </a:solid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789BAB22-0EBD-6D46-9604-254B165D9CF8}"/>
              </a:ext>
            </a:extLst>
          </p:cNvPr>
          <p:cNvSpPr/>
          <p:nvPr/>
        </p:nvSpPr>
        <p:spPr>
          <a:xfrm>
            <a:off x="10058923" y="501157"/>
            <a:ext cx="1788543" cy="180618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F608B215-83E8-DF42-8DC9-412FF683D936}"/>
              </a:ext>
            </a:extLst>
          </p:cNvPr>
          <p:cNvSpPr/>
          <p:nvPr/>
        </p:nvSpPr>
        <p:spPr>
          <a:xfrm>
            <a:off x="4622056" y="5699756"/>
            <a:ext cx="836668" cy="8050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F21CCB13-00CD-6546-B8A3-C88189C1A3B4}"/>
              </a:ext>
            </a:extLst>
          </p:cNvPr>
          <p:cNvSpPr/>
          <p:nvPr/>
        </p:nvSpPr>
        <p:spPr>
          <a:xfrm>
            <a:off x="7120740" y="5699756"/>
            <a:ext cx="836668" cy="8050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279208E-6D99-D242-BC21-25F6B2F8783A}"/>
              </a:ext>
            </a:extLst>
          </p:cNvPr>
          <p:cNvSpPr/>
          <p:nvPr/>
        </p:nvSpPr>
        <p:spPr>
          <a:xfrm>
            <a:off x="9366269" y="5699756"/>
            <a:ext cx="836668" cy="8050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A7F582B-B2DF-F345-9284-5181A4C87BBA}"/>
              </a:ext>
            </a:extLst>
          </p:cNvPr>
          <p:cNvSpPr/>
          <p:nvPr/>
        </p:nvSpPr>
        <p:spPr>
          <a:xfrm>
            <a:off x="2132726" y="5664416"/>
            <a:ext cx="836668" cy="8050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p:cNvPicPr>
          <p:nvPr/>
        </p:nvPicPr>
        <p:blipFill>
          <a:blip r:embed="rId3"/>
          <a:srcRect l="27814" t="32426" r="50567"/>
          <a:stretch>
            <a:fillRect/>
          </a:stretch>
        </p:blipFill>
        <p:spPr>
          <a:xfrm>
            <a:off x="-290628" y="-217040"/>
            <a:ext cx="1638799" cy="7292079"/>
          </a:xfrm>
          <a:prstGeom prst="rect">
            <a:avLst/>
          </a:prstGeom>
        </p:spPr>
      </p:pic>
      <p:sp>
        <p:nvSpPr>
          <p:cNvPr id="3" name="AutoShape 3"/>
          <p:cNvSpPr/>
          <p:nvPr/>
        </p:nvSpPr>
        <p:spPr>
          <a:xfrm>
            <a:off x="1" y="0"/>
            <a:ext cx="101599" cy="6858000"/>
          </a:xfrm>
          <a:prstGeom prst="rect">
            <a:avLst/>
          </a:prstGeom>
          <a:solidFill>
            <a:srgbClr val="43B0F1"/>
          </a:solidFill>
        </p:spPr>
      </p:sp>
      <p:sp>
        <p:nvSpPr>
          <p:cNvPr id="4" name="TextBox 4"/>
          <p:cNvSpPr txBox="1"/>
          <p:nvPr/>
        </p:nvSpPr>
        <p:spPr>
          <a:xfrm>
            <a:off x="1626369" y="361860"/>
            <a:ext cx="5527175" cy="349839"/>
          </a:xfrm>
          <a:prstGeom prst="rect">
            <a:avLst/>
          </a:prstGeom>
        </p:spPr>
        <p:txBody>
          <a:bodyPr lIns="0" tIns="0" rIns="0" bIns="0" rtlCol="0" anchor="t">
            <a:spAutoFit/>
          </a:bodyPr>
          <a:lstStyle/>
          <a:p>
            <a:pPr marL="0" marR="0" lvl="0" indent="0" algn="l" defTabSz="914400" rtl="0" eaLnBrk="1" fontAlgn="auto" latinLnBrk="0" hangingPunct="1">
              <a:lnSpc>
                <a:spcPts val="2987"/>
              </a:lnSpc>
              <a:spcBef>
                <a:spcPts val="0"/>
              </a:spcBef>
              <a:spcAft>
                <a:spcPts val="0"/>
              </a:spcAft>
              <a:buClrTx/>
              <a:buSzTx/>
              <a:buFontTx/>
              <a:buNone/>
              <a:tabLst/>
              <a:defRPr/>
            </a:pPr>
            <a:r>
              <a:rPr kumimoji="0" lang="en-US" sz="2100" b="0" i="0" u="none" strike="noStrike" kern="1200" cap="none" spc="235" normalizeH="0" baseline="0" noProof="0">
                <a:ln>
                  <a:noFill/>
                </a:ln>
                <a:solidFill>
                  <a:srgbClr val="E8EEF1"/>
                </a:solidFill>
                <a:effectLst/>
                <a:uLnTx/>
                <a:uFillTx/>
                <a:latin typeface="Arial"/>
                <a:ea typeface="+mn-ea"/>
                <a:cs typeface="Arial"/>
              </a:rPr>
              <a:t>TEAM 508</a:t>
            </a:r>
            <a:endParaRPr kumimoji="0" lang="en-US" sz="2100" b="0" i="0" u="none" strike="noStrike" kern="1200" cap="none" spc="235" normalizeH="0" baseline="0" noProof="0">
              <a:ln>
                <a:noFill/>
              </a:ln>
              <a:solidFill>
                <a:srgbClr val="E8EEF1"/>
              </a:solidFill>
              <a:effectLst/>
              <a:uLnTx/>
              <a:uFillTx/>
              <a:latin typeface="Arial" panose="020B0604020202020204" pitchFamily="34" charset="0"/>
              <a:ea typeface="+mn-ea"/>
              <a:cs typeface="Arial" panose="020B0604020202020204" pitchFamily="34" charset="0"/>
            </a:endParaRPr>
          </a:p>
        </p:txBody>
      </p:sp>
      <p:sp>
        <p:nvSpPr>
          <p:cNvPr id="6" name="TextBox 6"/>
          <p:cNvSpPr txBox="1"/>
          <p:nvPr/>
        </p:nvSpPr>
        <p:spPr>
          <a:xfrm>
            <a:off x="1578720" y="3639868"/>
            <a:ext cx="10115937" cy="2473623"/>
          </a:xfrm>
          <a:prstGeom prst="rect">
            <a:avLst/>
          </a:prstGeom>
        </p:spPr>
        <p:txBody>
          <a:bodyPr lIns="0" tIns="0" rIns="0" bIns="0" rtlCol="0" anchor="t">
            <a:spAutoFit/>
          </a:bodyPr>
          <a:lstStyle/>
          <a:p>
            <a:pPr marL="0" marR="0" lvl="0" indent="0" algn="l" defTabSz="914400" rtl="0" eaLnBrk="1" fontAlgn="auto" latinLnBrk="0" hangingPunct="1">
              <a:lnSpc>
                <a:spcPts val="7920"/>
              </a:lnSpc>
              <a:spcBef>
                <a:spcPts val="0"/>
              </a:spcBef>
              <a:spcAft>
                <a:spcPts val="0"/>
              </a:spcAft>
              <a:buClrTx/>
              <a:buSzTx/>
              <a:buFontTx/>
              <a:buNone/>
              <a:tabLst/>
              <a:defRPr/>
            </a:pPr>
            <a:endParaRPr kumimoji="0" lang="en-US" sz="7300" b="1" i="0" u="none" strike="noStrike" kern="1200" cap="none" spc="513" normalizeH="0" baseline="0" noProof="0">
              <a:ln>
                <a:noFill/>
              </a:ln>
              <a:solidFill>
                <a:srgbClr val="E8EEF1"/>
              </a:solidFill>
              <a:effectLst/>
              <a:uLnTx/>
              <a:uFillTx/>
              <a:latin typeface="Arial" panose="020B0604020202020204" pitchFamily="34" charset="0"/>
              <a:ea typeface="+mn-ea"/>
              <a:cs typeface="Arial" panose="020B0604020202020204" pitchFamily="34" charset="0"/>
            </a:endParaRPr>
          </a:p>
        </p:txBody>
      </p:sp>
      <p:pic>
        <p:nvPicPr>
          <p:cNvPr id="12" name="Picture 11" descr="Qr code&#10;&#10;Description automatically generated">
            <a:extLst>
              <a:ext uri="{FF2B5EF4-FFF2-40B4-BE49-F238E27FC236}">
                <a16:creationId xmlns:a16="http://schemas.microsoft.com/office/drawing/2014/main" id="{9AFB5F38-A23F-CA4E-9149-0A79868116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94" y="5823333"/>
            <a:ext cx="548640" cy="535419"/>
          </a:xfrm>
          <a:prstGeom prst="rect">
            <a:avLst/>
          </a:prstGeom>
        </p:spPr>
      </p:pic>
      <p:pic>
        <p:nvPicPr>
          <p:cNvPr id="13" name="Picture 12" descr="Qr code&#10;&#10;Description automatically generated">
            <a:extLst>
              <a:ext uri="{FF2B5EF4-FFF2-40B4-BE49-F238E27FC236}">
                <a16:creationId xmlns:a16="http://schemas.microsoft.com/office/drawing/2014/main" id="{F720C305-E0FA-AA49-B64A-27F861699D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6070" y="5823538"/>
            <a:ext cx="548640" cy="535009"/>
          </a:xfrm>
          <a:prstGeom prst="rect">
            <a:avLst/>
          </a:prstGeom>
        </p:spPr>
      </p:pic>
      <p:pic>
        <p:nvPicPr>
          <p:cNvPr id="14" name="Picture 13" descr="Qr code&#10;&#10;Description automatically generated">
            <a:extLst>
              <a:ext uri="{FF2B5EF4-FFF2-40B4-BE49-F238E27FC236}">
                <a16:creationId xmlns:a16="http://schemas.microsoft.com/office/drawing/2014/main" id="{BE93CEAD-F64A-9047-80B0-B73184F126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4754" y="5820067"/>
            <a:ext cx="548640" cy="541950"/>
          </a:xfrm>
          <a:prstGeom prst="rect">
            <a:avLst/>
          </a:prstGeom>
        </p:spPr>
      </p:pic>
      <p:pic>
        <p:nvPicPr>
          <p:cNvPr id="15" name="Picture 14" descr="Qr code&#10;&#10;Description automatically generated">
            <a:extLst>
              <a:ext uri="{FF2B5EF4-FFF2-40B4-BE49-F238E27FC236}">
                <a16:creationId xmlns:a16="http://schemas.microsoft.com/office/drawing/2014/main" id="{116AFE36-7849-374B-AC0A-41D1B276EF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10283" y="5825242"/>
            <a:ext cx="548640" cy="531601"/>
          </a:xfrm>
          <a:prstGeom prst="rect">
            <a:avLst/>
          </a:prstGeom>
        </p:spPr>
      </p:pic>
      <p:sp>
        <p:nvSpPr>
          <p:cNvPr id="20" name="TextBox 19">
            <a:extLst>
              <a:ext uri="{FF2B5EF4-FFF2-40B4-BE49-F238E27FC236}">
                <a16:creationId xmlns:a16="http://schemas.microsoft.com/office/drawing/2014/main" id="{BEF3D5A7-F94D-644B-A1B5-1B44E37A1BEE}"/>
              </a:ext>
            </a:extLst>
          </p:cNvPr>
          <p:cNvSpPr txBox="1"/>
          <p:nvPr/>
        </p:nvSpPr>
        <p:spPr>
          <a:xfrm>
            <a:off x="1509614" y="5048461"/>
            <a:ext cx="2101601" cy="584775"/>
          </a:xfrm>
          <a:prstGeom prst="rect">
            <a:avLst/>
          </a:prstGeom>
          <a:noFill/>
        </p:spPr>
        <p:txBody>
          <a:bodyPr wrap="none" rtlCol="0">
            <a:spAutoFit/>
          </a:bodyPr>
          <a:lstStyle/>
          <a:p>
            <a:pPr algn="ctr"/>
            <a:r>
              <a:rPr lang="en-US" spc="131">
                <a:solidFill>
                  <a:srgbClr val="E8EEF1"/>
                </a:solidFill>
                <a:latin typeface="Arial"/>
                <a:cs typeface="Arial"/>
              </a:rPr>
              <a:t>David Jay</a:t>
            </a:r>
          </a:p>
          <a:p>
            <a:r>
              <a:rPr lang="en-US" sz="1400" i="1" spc="131">
                <a:solidFill>
                  <a:srgbClr val="E8EEF1"/>
                </a:solidFill>
                <a:latin typeface="Arial"/>
                <a:cs typeface="Arial"/>
              </a:rPr>
              <a:t>dmj17b@my.fsu.edu</a:t>
            </a:r>
            <a:endParaRPr lang="en-US" sz="1400" i="1"/>
          </a:p>
        </p:txBody>
      </p:sp>
      <p:sp>
        <p:nvSpPr>
          <p:cNvPr id="21" name="Rectangle 20">
            <a:extLst>
              <a:ext uri="{FF2B5EF4-FFF2-40B4-BE49-F238E27FC236}">
                <a16:creationId xmlns:a16="http://schemas.microsoft.com/office/drawing/2014/main" id="{030F9274-84D4-DE40-A0D6-7C658F4405B4}"/>
              </a:ext>
            </a:extLst>
          </p:cNvPr>
          <p:cNvSpPr/>
          <p:nvPr/>
        </p:nvSpPr>
        <p:spPr>
          <a:xfrm>
            <a:off x="6512832" y="5022048"/>
            <a:ext cx="2052485" cy="584775"/>
          </a:xfrm>
          <a:prstGeom prst="rect">
            <a:avLst/>
          </a:prstGeom>
        </p:spPr>
        <p:txBody>
          <a:bodyPr wrap="none">
            <a:spAutoFit/>
          </a:bodyPr>
          <a:lstStyle/>
          <a:p>
            <a:r>
              <a:rPr lang="en-US" spc="131">
                <a:solidFill>
                  <a:srgbClr val="E8EEF1"/>
                </a:solidFill>
                <a:latin typeface="Arial"/>
                <a:cs typeface="Arial"/>
              </a:rPr>
              <a:t>Michael </a:t>
            </a:r>
            <a:r>
              <a:rPr lang="en-US" spc="131" err="1">
                <a:solidFill>
                  <a:srgbClr val="E8EEF1"/>
                </a:solidFill>
                <a:latin typeface="Arial"/>
                <a:cs typeface="Arial"/>
              </a:rPr>
              <a:t>Nalovic</a:t>
            </a:r>
            <a:endParaRPr lang="en-US" spc="131">
              <a:solidFill>
                <a:srgbClr val="E8EEF1"/>
              </a:solidFill>
              <a:latin typeface="Arial"/>
              <a:cs typeface="Arial"/>
            </a:endParaRPr>
          </a:p>
          <a:p>
            <a:r>
              <a:rPr lang="en-US" sz="1400" i="1" spc="131">
                <a:solidFill>
                  <a:srgbClr val="E8EEF1"/>
                </a:solidFill>
                <a:latin typeface="Arial"/>
                <a:cs typeface="Arial"/>
              </a:rPr>
              <a:t>msn15@my.fsu.edu</a:t>
            </a:r>
            <a:endParaRPr lang="en-US" sz="1400" i="1"/>
          </a:p>
        </p:txBody>
      </p:sp>
      <p:sp>
        <p:nvSpPr>
          <p:cNvPr id="23" name="Rectangle 22">
            <a:extLst>
              <a:ext uri="{FF2B5EF4-FFF2-40B4-BE49-F238E27FC236}">
                <a16:creationId xmlns:a16="http://schemas.microsoft.com/office/drawing/2014/main" id="{455B5723-EF89-8246-BE6B-5A9914CCE601}"/>
              </a:ext>
            </a:extLst>
          </p:cNvPr>
          <p:cNvSpPr/>
          <p:nvPr/>
        </p:nvSpPr>
        <p:spPr>
          <a:xfrm>
            <a:off x="3984781" y="5027047"/>
            <a:ext cx="2111219" cy="584775"/>
          </a:xfrm>
          <a:prstGeom prst="rect">
            <a:avLst/>
          </a:prstGeom>
        </p:spPr>
        <p:txBody>
          <a:bodyPr wrap="none">
            <a:spAutoFit/>
          </a:bodyPr>
          <a:lstStyle/>
          <a:p>
            <a:r>
              <a:rPr lang="en-US" spc="131">
                <a:solidFill>
                  <a:srgbClr val="E8EEF1"/>
                </a:solidFill>
                <a:latin typeface="Arial"/>
                <a:cs typeface="Arial"/>
              </a:rPr>
              <a:t>Sofia Rodriguez</a:t>
            </a:r>
          </a:p>
          <a:p>
            <a:r>
              <a:rPr lang="en-US" sz="1400" i="1" spc="131">
                <a:solidFill>
                  <a:srgbClr val="E8EEF1"/>
                </a:solidFill>
                <a:latin typeface="Arial"/>
                <a:cs typeface="Arial"/>
              </a:rPr>
              <a:t>smr16n@my.fsu.edu</a:t>
            </a:r>
            <a:endParaRPr lang="en-US" sz="1400" i="1"/>
          </a:p>
        </p:txBody>
      </p:sp>
      <p:sp>
        <p:nvSpPr>
          <p:cNvPr id="24" name="Rectangle 23">
            <a:extLst>
              <a:ext uri="{FF2B5EF4-FFF2-40B4-BE49-F238E27FC236}">
                <a16:creationId xmlns:a16="http://schemas.microsoft.com/office/drawing/2014/main" id="{2A12BB6B-C056-9E4B-B1AD-997C47200712}"/>
              </a:ext>
            </a:extLst>
          </p:cNvPr>
          <p:cNvSpPr/>
          <p:nvPr/>
        </p:nvSpPr>
        <p:spPr>
          <a:xfrm>
            <a:off x="8763458" y="5027047"/>
            <a:ext cx="2042290" cy="584775"/>
          </a:xfrm>
          <a:prstGeom prst="rect">
            <a:avLst/>
          </a:prstGeom>
        </p:spPr>
        <p:txBody>
          <a:bodyPr wrap="none">
            <a:spAutoFit/>
          </a:bodyPr>
          <a:lstStyle/>
          <a:p>
            <a:pPr algn="ctr"/>
            <a:r>
              <a:rPr lang="en-US" spc="131">
                <a:solidFill>
                  <a:srgbClr val="E8EEF1"/>
                </a:solidFill>
                <a:latin typeface="Arial"/>
                <a:cs typeface="Arial"/>
              </a:rPr>
              <a:t>Tristan Wahl</a:t>
            </a:r>
          </a:p>
          <a:p>
            <a:r>
              <a:rPr lang="en-US" sz="1400" i="1" spc="131">
                <a:solidFill>
                  <a:srgbClr val="E8EEF1"/>
                </a:solidFill>
                <a:latin typeface="Arial"/>
                <a:cs typeface="Arial"/>
              </a:rPr>
              <a:t>trw17c@my.fsu.edu</a:t>
            </a:r>
            <a:endParaRPr lang="en-US" sz="1400" i="1"/>
          </a:p>
        </p:txBody>
      </p:sp>
      <p:pic>
        <p:nvPicPr>
          <p:cNvPr id="26" name="Picture 25" descr="A group of people posing for a photo&#10;&#10;Description automatically generated">
            <a:extLst>
              <a:ext uri="{FF2B5EF4-FFF2-40B4-BE49-F238E27FC236}">
                <a16:creationId xmlns:a16="http://schemas.microsoft.com/office/drawing/2014/main" id="{7DA334A0-6092-F944-A7E9-6B02BCE2A4CD}"/>
              </a:ext>
            </a:extLst>
          </p:cNvPr>
          <p:cNvPicPr>
            <a:picLocks noChangeAspect="1"/>
          </p:cNvPicPr>
          <p:nvPr/>
        </p:nvPicPr>
        <p:blipFill rotWithShape="1">
          <a:blip r:embed="rId8">
            <a:extLst>
              <a:ext uri="{28A0092B-C50C-407E-A947-70E740481C1C}">
                <a14:useLocalDpi xmlns:a14="http://schemas.microsoft.com/office/drawing/2010/main" val="0"/>
              </a:ext>
            </a:extLst>
          </a:blip>
          <a:srcRect l="3859" t="14736" b="10571"/>
          <a:stretch/>
        </p:blipFill>
        <p:spPr>
          <a:xfrm>
            <a:off x="3332412" y="1121685"/>
            <a:ext cx="5527175" cy="3220662"/>
          </a:xfrm>
          <a:prstGeom prst="rect">
            <a:avLst/>
          </a:prstGeom>
        </p:spPr>
      </p:pic>
      <p:pic>
        <p:nvPicPr>
          <p:cNvPr id="7" name="Picture 6" descr="Qr code&#10;&#10;Description automatically generated">
            <a:extLst>
              <a:ext uri="{FF2B5EF4-FFF2-40B4-BE49-F238E27FC236}">
                <a16:creationId xmlns:a16="http://schemas.microsoft.com/office/drawing/2014/main" id="{15E78108-6D11-3E49-8AA7-13AB09D7A6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81635" y="850661"/>
            <a:ext cx="1143118" cy="1107171"/>
          </a:xfrm>
          <a:prstGeom prst="rect">
            <a:avLst/>
          </a:prstGeom>
        </p:spPr>
      </p:pic>
      <p:sp>
        <p:nvSpPr>
          <p:cNvPr id="8" name="Rectangle 7">
            <a:extLst>
              <a:ext uri="{FF2B5EF4-FFF2-40B4-BE49-F238E27FC236}">
                <a16:creationId xmlns:a16="http://schemas.microsoft.com/office/drawing/2014/main" id="{B2A38149-BF03-CA4E-8812-AFCB58D184CC}"/>
              </a:ext>
            </a:extLst>
          </p:cNvPr>
          <p:cNvSpPr/>
          <p:nvPr/>
        </p:nvSpPr>
        <p:spPr>
          <a:xfrm>
            <a:off x="9929035" y="109872"/>
            <a:ext cx="2048318" cy="369332"/>
          </a:xfrm>
          <a:prstGeom prst="rect">
            <a:avLst/>
          </a:prstGeom>
        </p:spPr>
        <p:txBody>
          <a:bodyPr wrap="none">
            <a:spAutoFit/>
          </a:bodyPr>
          <a:lstStyle/>
          <a:p>
            <a:pPr algn="ctr"/>
            <a:r>
              <a:rPr lang="en-US" spc="131">
                <a:solidFill>
                  <a:srgbClr val="E8EEF1"/>
                </a:solidFill>
                <a:latin typeface="Arial" panose="020B0604020202020204" pitchFamily="34" charset="0"/>
                <a:cs typeface="Arial" panose="020B0604020202020204" pitchFamily="34" charset="0"/>
              </a:rPr>
              <a:t>Project Website</a:t>
            </a:r>
          </a:p>
        </p:txBody>
      </p:sp>
    </p:spTree>
    <p:extLst>
      <p:ext uri="{BB962C8B-B14F-4D97-AF65-F5344CB8AC3E}">
        <p14:creationId xmlns:p14="http://schemas.microsoft.com/office/powerpoint/2010/main" val="34880035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76F5525-BA5D-4E64-86F9-A9742CCBF423}"/>
              </a:ext>
            </a:extLst>
          </p:cNvPr>
          <p:cNvSpPr>
            <a:spLocks noGrp="1"/>
          </p:cNvSpPr>
          <p:nvPr>
            <p:ph type="sldNum" sz="quarter" idx="4"/>
          </p:nvPr>
        </p:nvSpPr>
        <p:spPr/>
        <p:txBody>
          <a:bodyPr/>
          <a:lstStyle/>
          <a:p>
            <a:fld id="{6F1FABC0-072B-4F22-8F9B-95A9D10B0206}" type="slidenum">
              <a:rPr lang="en-US" smtClean="0"/>
              <a:pPr/>
              <a:t>55</a:t>
            </a:fld>
            <a:endParaRPr lang="en-US"/>
          </a:p>
        </p:txBody>
      </p:sp>
      <p:sp>
        <p:nvSpPr>
          <p:cNvPr id="9" name="Title 1">
            <a:extLst>
              <a:ext uri="{FF2B5EF4-FFF2-40B4-BE49-F238E27FC236}">
                <a16:creationId xmlns:a16="http://schemas.microsoft.com/office/drawing/2014/main" id="{2A30B7D8-B93B-E24B-AF40-97F45FF3AC40}"/>
              </a:ext>
            </a:extLst>
          </p:cNvPr>
          <p:cNvSpPr>
            <a:spLocks noGrp="1"/>
          </p:cNvSpPr>
          <p:nvPr>
            <p:ph type="title"/>
          </p:nvPr>
        </p:nvSpPr>
        <p:spPr>
          <a:xfrm>
            <a:off x="1088372" y="287827"/>
            <a:ext cx="10515600" cy="996950"/>
          </a:xfrm>
        </p:spPr>
        <p:txBody>
          <a:bodyPr>
            <a:normAutofit/>
          </a:bodyPr>
          <a:lstStyle/>
          <a:p>
            <a:pPr algn="ctr"/>
            <a:r>
              <a:rPr lang="en-US" sz="4800">
                <a:solidFill>
                  <a:srgbClr val="1E3C58"/>
                </a:solidFill>
                <a:cs typeface="Arial"/>
              </a:rPr>
              <a:t>Static Margin</a:t>
            </a:r>
            <a:endParaRPr lang="en-US" sz="4800">
              <a:solidFill>
                <a:schemeClr val="accent1"/>
              </a:solidFill>
            </a:endParaRPr>
          </a:p>
        </p:txBody>
      </p:sp>
      <p:sp>
        <p:nvSpPr>
          <p:cNvPr id="2" name="Triangle 1">
            <a:extLst>
              <a:ext uri="{FF2B5EF4-FFF2-40B4-BE49-F238E27FC236}">
                <a16:creationId xmlns:a16="http://schemas.microsoft.com/office/drawing/2014/main" id="{5C862338-2562-3242-9E33-775D3869CE57}"/>
              </a:ext>
            </a:extLst>
          </p:cNvPr>
          <p:cNvSpPr/>
          <p:nvPr/>
        </p:nvSpPr>
        <p:spPr>
          <a:xfrm>
            <a:off x="6446247" y="4156699"/>
            <a:ext cx="1664208" cy="1316736"/>
          </a:xfrm>
          <a:prstGeom prst="triangle">
            <a:avLst/>
          </a:prstGeom>
          <a:solidFill>
            <a:srgbClr val="1A48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Box 4">
            <a:extLst>
              <a:ext uri="{FF2B5EF4-FFF2-40B4-BE49-F238E27FC236}">
                <a16:creationId xmlns:a16="http://schemas.microsoft.com/office/drawing/2014/main" id="{2F6F022D-159B-EB4D-A4D1-72C4A286C158}"/>
              </a:ext>
            </a:extLst>
          </p:cNvPr>
          <p:cNvSpPr txBox="1"/>
          <p:nvPr/>
        </p:nvSpPr>
        <p:spPr>
          <a:xfrm>
            <a:off x="113009" y="1503117"/>
            <a:ext cx="4213664" cy="3108543"/>
          </a:xfrm>
          <a:prstGeom prst="rect">
            <a:avLst/>
          </a:prstGeom>
          <a:noFill/>
        </p:spPr>
        <p:txBody>
          <a:bodyPr wrap="square" rtlCol="0">
            <a:spAutoFit/>
          </a:bodyPr>
          <a:lstStyle/>
          <a:p>
            <a:r>
              <a:rPr lang="en-US" sz="2800" b="1">
                <a:solidFill>
                  <a:srgbClr val="1A486C"/>
                </a:solidFill>
                <a:latin typeface="Tahoma" panose="020B0604030504040204" pitchFamily="34" charset="0"/>
                <a:ea typeface="Tahoma" panose="020B0604030504040204" pitchFamily="34" charset="0"/>
                <a:cs typeface="Tahoma" panose="020B0604030504040204" pitchFamily="34" charset="0"/>
              </a:rPr>
              <a:t>Neutral point behind the CG, static margin is positive</a:t>
            </a:r>
          </a:p>
          <a:p>
            <a:endParaRPr lang="en-US" sz="2800" b="1">
              <a:solidFill>
                <a:srgbClr val="1A486C"/>
              </a:solidFill>
              <a:latin typeface="Tahoma" panose="020B0604030504040204" pitchFamily="34" charset="0"/>
              <a:ea typeface="Tahoma" panose="020B0604030504040204" pitchFamily="34" charset="0"/>
              <a:cs typeface="Tahoma" panose="020B0604030504040204" pitchFamily="34" charset="0"/>
            </a:endParaRPr>
          </a:p>
          <a:p>
            <a:endParaRPr lang="en-US" sz="2800" b="1">
              <a:solidFill>
                <a:srgbClr val="1A486C"/>
              </a:solidFill>
              <a:latin typeface="Tahoma" panose="020B0604030504040204" pitchFamily="34" charset="0"/>
              <a:ea typeface="Tahoma" panose="020B0604030504040204" pitchFamily="34" charset="0"/>
              <a:cs typeface="Tahoma" panose="020B0604030504040204" pitchFamily="34" charset="0"/>
            </a:endParaRPr>
          </a:p>
          <a:p>
            <a:r>
              <a:rPr lang="en-US" sz="2800" b="1">
                <a:solidFill>
                  <a:srgbClr val="1A486C"/>
                </a:solidFill>
                <a:latin typeface="Tahoma" panose="020B0604030504040204" pitchFamily="34" charset="0"/>
                <a:ea typeface="Tahoma" panose="020B0604030504040204" pitchFamily="34" charset="0"/>
                <a:cs typeface="Tahoma" panose="020B0604030504040204" pitchFamily="34" charset="0"/>
              </a:rPr>
              <a:t>Ideal, would be %</a:t>
            </a:r>
          </a:p>
          <a:p>
            <a:endParaRPr lang="en-US" sz="2800" b="1">
              <a:solidFill>
                <a:srgbClr val="1A486C"/>
              </a:solidFill>
              <a:latin typeface="Tahoma" panose="020B0604030504040204" pitchFamily="34" charset="0"/>
              <a:ea typeface="Tahoma" panose="020B0604030504040204" pitchFamily="34" charset="0"/>
              <a:cs typeface="Tahoma" panose="020B0604030504040204" pitchFamily="34" charset="0"/>
            </a:endParaRPr>
          </a:p>
        </p:txBody>
      </p:sp>
      <p:sp>
        <p:nvSpPr>
          <p:cNvPr id="15" name="Content Placeholder 10">
            <a:extLst>
              <a:ext uri="{FF2B5EF4-FFF2-40B4-BE49-F238E27FC236}">
                <a16:creationId xmlns:a16="http://schemas.microsoft.com/office/drawing/2014/main" id="{E32813D2-324F-F543-B71C-457570887A6C}"/>
              </a:ext>
            </a:extLst>
          </p:cNvPr>
          <p:cNvSpPr txBox="1">
            <a:spLocks/>
          </p:cNvSpPr>
          <p:nvPr/>
        </p:nvSpPr>
        <p:spPr>
          <a:xfrm>
            <a:off x="10363200" y="5611399"/>
            <a:ext cx="1828800" cy="310896"/>
          </a:xfrm>
          <a:prstGeom prst="rect">
            <a:avLst/>
          </a:prstGeom>
        </p:spPr>
        <p:txBody>
          <a:bodyPr/>
          <a:lstStyle>
            <a:defPPr>
              <a:defRPr lang="en-US"/>
            </a:defPPr>
            <a:lvl1pPr marL="0" algn="ct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t>Blank Blank</a:t>
            </a:r>
          </a:p>
        </p:txBody>
      </p:sp>
      <p:pic>
        <p:nvPicPr>
          <p:cNvPr id="6" name="Picture 5">
            <a:extLst>
              <a:ext uri="{FF2B5EF4-FFF2-40B4-BE49-F238E27FC236}">
                <a16:creationId xmlns:a16="http://schemas.microsoft.com/office/drawing/2014/main" id="{11EBB258-6947-A84B-BE4F-2CF2E851DFF6}"/>
              </a:ext>
            </a:extLst>
          </p:cNvPr>
          <p:cNvPicPr>
            <a:picLocks noChangeAspect="1"/>
          </p:cNvPicPr>
          <p:nvPr/>
        </p:nvPicPr>
        <p:blipFill rotWithShape="1">
          <a:blip r:embed="rId3">
            <a:extLst>
              <a:ext uri="{28A0092B-C50C-407E-A947-70E740481C1C}">
                <a14:useLocalDpi xmlns:a14="http://schemas.microsoft.com/office/drawing/2010/main" val="0"/>
              </a:ext>
            </a:extLst>
          </a:blip>
          <a:srcRect b="12707"/>
          <a:stretch/>
        </p:blipFill>
        <p:spPr>
          <a:xfrm>
            <a:off x="3669590" y="1785613"/>
            <a:ext cx="8303741" cy="3405326"/>
          </a:xfrm>
          <a:prstGeom prst="rect">
            <a:avLst/>
          </a:prstGeom>
        </p:spPr>
      </p:pic>
    </p:spTree>
    <p:extLst>
      <p:ext uri="{BB962C8B-B14F-4D97-AF65-F5344CB8AC3E}">
        <p14:creationId xmlns:p14="http://schemas.microsoft.com/office/powerpoint/2010/main" val="1757328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76F5525-BA5D-4E64-86F9-A9742CCBF423}"/>
              </a:ext>
            </a:extLst>
          </p:cNvPr>
          <p:cNvSpPr>
            <a:spLocks noGrp="1"/>
          </p:cNvSpPr>
          <p:nvPr>
            <p:ph type="sldNum" sz="quarter" idx="4"/>
          </p:nvPr>
        </p:nvSpPr>
        <p:spPr/>
        <p:txBody>
          <a:bodyPr/>
          <a:lstStyle/>
          <a:p>
            <a:fld id="{6F1FABC0-072B-4F22-8F9B-95A9D10B0206}" type="slidenum">
              <a:rPr lang="en-US" smtClean="0"/>
              <a:pPr/>
              <a:t>56</a:t>
            </a:fld>
            <a:endParaRPr lang="en-US"/>
          </a:p>
        </p:txBody>
      </p:sp>
      <p:sp>
        <p:nvSpPr>
          <p:cNvPr id="9" name="Title 1">
            <a:extLst>
              <a:ext uri="{FF2B5EF4-FFF2-40B4-BE49-F238E27FC236}">
                <a16:creationId xmlns:a16="http://schemas.microsoft.com/office/drawing/2014/main" id="{2A30B7D8-B93B-E24B-AF40-97F45FF3AC40}"/>
              </a:ext>
            </a:extLst>
          </p:cNvPr>
          <p:cNvSpPr>
            <a:spLocks noGrp="1"/>
          </p:cNvSpPr>
          <p:nvPr>
            <p:ph type="title"/>
          </p:nvPr>
        </p:nvSpPr>
        <p:spPr>
          <a:xfrm>
            <a:off x="1088372" y="287827"/>
            <a:ext cx="10515600" cy="996950"/>
          </a:xfrm>
        </p:spPr>
        <p:txBody>
          <a:bodyPr>
            <a:normAutofit/>
          </a:bodyPr>
          <a:lstStyle/>
          <a:p>
            <a:pPr algn="ctr"/>
            <a:r>
              <a:rPr lang="en-US" sz="4800">
                <a:solidFill>
                  <a:srgbClr val="1E3C58"/>
                </a:solidFill>
                <a:cs typeface="Arial"/>
              </a:rPr>
              <a:t>Static Margin</a:t>
            </a:r>
            <a:endParaRPr lang="en-US" sz="4800">
              <a:solidFill>
                <a:schemeClr val="accent1"/>
              </a:solidFill>
            </a:endParaRPr>
          </a:p>
        </p:txBody>
      </p:sp>
      <p:sp>
        <p:nvSpPr>
          <p:cNvPr id="2" name="Triangle 1">
            <a:extLst>
              <a:ext uri="{FF2B5EF4-FFF2-40B4-BE49-F238E27FC236}">
                <a16:creationId xmlns:a16="http://schemas.microsoft.com/office/drawing/2014/main" id="{5C862338-2562-3242-9E33-775D3869CE57}"/>
              </a:ext>
            </a:extLst>
          </p:cNvPr>
          <p:cNvSpPr/>
          <p:nvPr/>
        </p:nvSpPr>
        <p:spPr>
          <a:xfrm>
            <a:off x="6446247" y="4156699"/>
            <a:ext cx="1664208" cy="1316736"/>
          </a:xfrm>
          <a:prstGeom prst="triangle">
            <a:avLst/>
          </a:prstGeom>
          <a:solidFill>
            <a:srgbClr val="1A48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Box 4">
            <a:extLst>
              <a:ext uri="{FF2B5EF4-FFF2-40B4-BE49-F238E27FC236}">
                <a16:creationId xmlns:a16="http://schemas.microsoft.com/office/drawing/2014/main" id="{2F6F022D-159B-EB4D-A4D1-72C4A286C158}"/>
              </a:ext>
            </a:extLst>
          </p:cNvPr>
          <p:cNvSpPr txBox="1"/>
          <p:nvPr/>
        </p:nvSpPr>
        <p:spPr>
          <a:xfrm>
            <a:off x="113008" y="1503117"/>
            <a:ext cx="4169059" cy="3539430"/>
          </a:xfrm>
          <a:prstGeom prst="rect">
            <a:avLst/>
          </a:prstGeom>
          <a:noFill/>
        </p:spPr>
        <p:txBody>
          <a:bodyPr wrap="square" rtlCol="0">
            <a:spAutoFit/>
          </a:bodyPr>
          <a:lstStyle/>
          <a:p>
            <a:r>
              <a:rPr lang="en-US" sz="2800" b="1">
                <a:solidFill>
                  <a:srgbClr val="1A486C"/>
                </a:solidFill>
                <a:latin typeface="Tahoma" panose="020B0604030504040204" pitchFamily="34" charset="0"/>
                <a:ea typeface="Tahoma" panose="020B0604030504040204" pitchFamily="34" charset="0"/>
                <a:cs typeface="Tahoma" panose="020B0604030504040204" pitchFamily="34" charset="0"/>
              </a:rPr>
              <a:t>Neutral point forward of the CG, static margin is negative</a:t>
            </a:r>
          </a:p>
          <a:p>
            <a:endParaRPr lang="en-US" sz="2800" b="1">
              <a:solidFill>
                <a:srgbClr val="1A486C"/>
              </a:solidFill>
              <a:latin typeface="Tahoma" panose="020B0604030504040204" pitchFamily="34" charset="0"/>
              <a:ea typeface="Tahoma" panose="020B0604030504040204" pitchFamily="34" charset="0"/>
              <a:cs typeface="Tahoma" panose="020B0604030504040204" pitchFamily="34" charset="0"/>
            </a:endParaRPr>
          </a:p>
          <a:p>
            <a:r>
              <a:rPr lang="en-US" sz="2800" b="1">
                <a:solidFill>
                  <a:srgbClr val="1A486C"/>
                </a:solidFill>
                <a:latin typeface="Tahoma" panose="020B0604030504040204" pitchFamily="34" charset="0"/>
                <a:ea typeface="Tahoma" panose="020B0604030504040204" pitchFamily="34" charset="0"/>
                <a:cs typeface="Tahoma" panose="020B0604030504040204" pitchFamily="34" charset="0"/>
              </a:rPr>
              <a:t>How is it determined </a:t>
            </a:r>
          </a:p>
          <a:p>
            <a:endParaRPr lang="en-US" sz="2800" b="1">
              <a:solidFill>
                <a:srgbClr val="1A486C"/>
              </a:solidFill>
              <a:latin typeface="Tahoma" panose="020B0604030504040204" pitchFamily="34" charset="0"/>
              <a:ea typeface="Tahoma" panose="020B0604030504040204" pitchFamily="34" charset="0"/>
              <a:cs typeface="Tahoma" panose="020B0604030504040204" pitchFamily="34" charset="0"/>
            </a:endParaRPr>
          </a:p>
          <a:p>
            <a:r>
              <a:rPr lang="en-US" sz="2800" b="1">
                <a:solidFill>
                  <a:srgbClr val="1A486C"/>
                </a:solidFill>
                <a:latin typeface="Tahoma" panose="020B0604030504040204" pitchFamily="34" charset="0"/>
                <a:ea typeface="Tahoma" panose="020B0604030504040204" pitchFamily="34" charset="0"/>
                <a:cs typeface="Tahoma" panose="020B0604030504040204" pitchFamily="34" charset="0"/>
              </a:rPr>
              <a:t>Ideal, would be %</a:t>
            </a:r>
          </a:p>
          <a:p>
            <a:endParaRPr lang="en-US" sz="2800" b="1">
              <a:solidFill>
                <a:srgbClr val="1A486C"/>
              </a:solidFill>
              <a:latin typeface="Tahoma" panose="020B0604030504040204" pitchFamily="34" charset="0"/>
              <a:ea typeface="Tahoma" panose="020B0604030504040204" pitchFamily="34" charset="0"/>
              <a:cs typeface="Tahoma" panose="020B0604030504040204" pitchFamily="34" charset="0"/>
            </a:endParaRPr>
          </a:p>
        </p:txBody>
      </p:sp>
      <p:sp>
        <p:nvSpPr>
          <p:cNvPr id="15" name="Content Placeholder 10">
            <a:extLst>
              <a:ext uri="{FF2B5EF4-FFF2-40B4-BE49-F238E27FC236}">
                <a16:creationId xmlns:a16="http://schemas.microsoft.com/office/drawing/2014/main" id="{E32813D2-324F-F543-B71C-457570887A6C}"/>
              </a:ext>
            </a:extLst>
          </p:cNvPr>
          <p:cNvSpPr txBox="1">
            <a:spLocks/>
          </p:cNvSpPr>
          <p:nvPr/>
        </p:nvSpPr>
        <p:spPr>
          <a:xfrm>
            <a:off x="10363200" y="5611399"/>
            <a:ext cx="1828800" cy="310896"/>
          </a:xfrm>
          <a:prstGeom prst="rect">
            <a:avLst/>
          </a:prstGeom>
        </p:spPr>
        <p:txBody>
          <a:bodyPr/>
          <a:lstStyle>
            <a:defPPr>
              <a:defRPr lang="en-US"/>
            </a:defPPr>
            <a:lvl1pPr marL="0" algn="ct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t>Blank Blank</a:t>
            </a:r>
          </a:p>
        </p:txBody>
      </p:sp>
      <p:pic>
        <p:nvPicPr>
          <p:cNvPr id="6" name="Picture 5">
            <a:extLst>
              <a:ext uri="{FF2B5EF4-FFF2-40B4-BE49-F238E27FC236}">
                <a16:creationId xmlns:a16="http://schemas.microsoft.com/office/drawing/2014/main" id="{11EBB258-6947-A84B-BE4F-2CF2E851DFF6}"/>
              </a:ext>
            </a:extLst>
          </p:cNvPr>
          <p:cNvPicPr>
            <a:picLocks noChangeAspect="1"/>
          </p:cNvPicPr>
          <p:nvPr/>
        </p:nvPicPr>
        <p:blipFill rotWithShape="1">
          <a:blip r:embed="rId3">
            <a:extLst>
              <a:ext uri="{28A0092B-C50C-407E-A947-70E740481C1C}">
                <a14:useLocalDpi xmlns:a14="http://schemas.microsoft.com/office/drawing/2010/main" val="0"/>
              </a:ext>
            </a:extLst>
          </a:blip>
          <a:srcRect b="12707"/>
          <a:stretch/>
        </p:blipFill>
        <p:spPr>
          <a:xfrm rot="20113348">
            <a:off x="3443884" y="1583289"/>
            <a:ext cx="8303741" cy="3405326"/>
          </a:xfrm>
          <a:prstGeom prst="rect">
            <a:avLst/>
          </a:prstGeom>
        </p:spPr>
      </p:pic>
    </p:spTree>
    <p:extLst>
      <p:ext uri="{BB962C8B-B14F-4D97-AF65-F5344CB8AC3E}">
        <p14:creationId xmlns:p14="http://schemas.microsoft.com/office/powerpoint/2010/main" val="956623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612D56-EBED-452B-9ADC-7D521226607F}"/>
              </a:ext>
            </a:extLst>
          </p:cNvPr>
          <p:cNvSpPr>
            <a:spLocks noGrp="1"/>
          </p:cNvSpPr>
          <p:nvPr>
            <p:ph type="title"/>
          </p:nvPr>
        </p:nvSpPr>
        <p:spPr>
          <a:xfrm>
            <a:off x="2107120" y="54536"/>
            <a:ext cx="7507398" cy="996950"/>
          </a:xfrm>
        </p:spPr>
        <p:txBody>
          <a:bodyPr>
            <a:normAutofit/>
          </a:bodyPr>
          <a:lstStyle/>
          <a:p>
            <a:pPr algn="ctr"/>
            <a:r>
              <a:rPr lang="en-US" sz="4800">
                <a:solidFill>
                  <a:srgbClr val="1D3B58"/>
                </a:solidFill>
              </a:rPr>
              <a:t>Determining CG</a:t>
            </a:r>
          </a:p>
        </p:txBody>
      </p:sp>
      <p:sp>
        <p:nvSpPr>
          <p:cNvPr id="3" name="Slide Number Placeholder 2">
            <a:extLst>
              <a:ext uri="{FF2B5EF4-FFF2-40B4-BE49-F238E27FC236}">
                <a16:creationId xmlns:a16="http://schemas.microsoft.com/office/drawing/2014/main" id="{376F5525-BA5D-4E64-86F9-A9742CCBF423}"/>
              </a:ext>
            </a:extLst>
          </p:cNvPr>
          <p:cNvSpPr>
            <a:spLocks noGrp="1"/>
          </p:cNvSpPr>
          <p:nvPr>
            <p:ph type="sldNum" sz="quarter" idx="4"/>
          </p:nvPr>
        </p:nvSpPr>
        <p:spPr/>
        <p:txBody>
          <a:bodyPr/>
          <a:lstStyle/>
          <a:p>
            <a:fld id="{6F1FABC0-072B-4F22-8F9B-95A9D10B0206}" type="slidenum">
              <a:rPr lang="en-US" smtClean="0"/>
              <a:pPr/>
              <a:t>57</a:t>
            </a:fld>
            <a:endParaRPr lang="en-US"/>
          </a:p>
        </p:txBody>
      </p:sp>
      <p:sp>
        <p:nvSpPr>
          <p:cNvPr id="16" name="Content Placeholder 15">
            <a:extLst>
              <a:ext uri="{FF2B5EF4-FFF2-40B4-BE49-F238E27FC236}">
                <a16:creationId xmlns:a16="http://schemas.microsoft.com/office/drawing/2014/main" id="{5D59285E-F95D-2E41-B849-1CE94A40BE81}"/>
              </a:ext>
            </a:extLst>
          </p:cNvPr>
          <p:cNvSpPr>
            <a:spLocks noGrp="1"/>
          </p:cNvSpPr>
          <p:nvPr>
            <p:ph sz="quarter" idx="11"/>
          </p:nvPr>
        </p:nvSpPr>
        <p:spPr/>
        <p:txBody>
          <a:bodyPr/>
          <a:lstStyle/>
          <a:p>
            <a:pPr algn="r"/>
            <a:r>
              <a:rPr lang="en-US"/>
              <a:t>David Jay</a:t>
            </a:r>
          </a:p>
        </p:txBody>
      </p:sp>
      <p:sp>
        <p:nvSpPr>
          <p:cNvPr id="22" name="TextBox 21">
            <a:extLst>
              <a:ext uri="{FF2B5EF4-FFF2-40B4-BE49-F238E27FC236}">
                <a16:creationId xmlns:a16="http://schemas.microsoft.com/office/drawing/2014/main" id="{3C430BFE-F853-F747-9280-F3E1EAF53851}"/>
              </a:ext>
            </a:extLst>
          </p:cNvPr>
          <p:cNvSpPr txBox="1"/>
          <p:nvPr/>
        </p:nvSpPr>
        <p:spPr>
          <a:xfrm>
            <a:off x="736193" y="2361063"/>
            <a:ext cx="2185214" cy="646331"/>
          </a:xfrm>
          <a:prstGeom prst="rect">
            <a:avLst/>
          </a:prstGeom>
          <a:noFill/>
        </p:spPr>
        <p:txBody>
          <a:bodyPr wrap="none" rtlCol="0">
            <a:spAutoFit/>
          </a:bodyPr>
          <a:lstStyle/>
          <a:p>
            <a:r>
              <a:rPr lang="en-US"/>
              <a:t>Photoshop me later</a:t>
            </a:r>
          </a:p>
          <a:p>
            <a:endParaRPr lang="en-US"/>
          </a:p>
        </p:txBody>
      </p:sp>
      <p:pic>
        <p:nvPicPr>
          <p:cNvPr id="24" name="Picture 23" descr="A person holding a skateboard&#10;&#10;Description automatically generated with low confidence">
            <a:extLst>
              <a:ext uri="{FF2B5EF4-FFF2-40B4-BE49-F238E27FC236}">
                <a16:creationId xmlns:a16="http://schemas.microsoft.com/office/drawing/2014/main" id="{31949BC8-6028-6D41-B93F-D55367F0EC33}"/>
              </a:ext>
            </a:extLst>
          </p:cNvPr>
          <p:cNvPicPr>
            <a:picLocks noChangeAspect="1"/>
          </p:cNvPicPr>
          <p:nvPr/>
        </p:nvPicPr>
        <p:blipFill rotWithShape="1">
          <a:blip r:embed="rId3">
            <a:extLst>
              <a:ext uri="{28A0092B-C50C-407E-A947-70E740481C1C}">
                <a14:useLocalDpi xmlns:a14="http://schemas.microsoft.com/office/drawing/2010/main" val="0"/>
              </a:ext>
            </a:extLst>
          </a:blip>
          <a:srcRect l="17711" r="18178"/>
          <a:stretch/>
        </p:blipFill>
        <p:spPr>
          <a:xfrm rot="5400000">
            <a:off x="3897627" y="841277"/>
            <a:ext cx="4396746" cy="5143500"/>
          </a:xfrm>
          <a:prstGeom prst="rect">
            <a:avLst/>
          </a:prstGeom>
        </p:spPr>
      </p:pic>
    </p:spTree>
    <p:extLst>
      <p:ext uri="{BB962C8B-B14F-4D97-AF65-F5344CB8AC3E}">
        <p14:creationId xmlns:p14="http://schemas.microsoft.com/office/powerpoint/2010/main" val="3016185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B5DADE-C5E6-44A8-9659-3741FC9A5BD4}"/>
              </a:ext>
            </a:extLst>
          </p:cNvPr>
          <p:cNvSpPr>
            <a:spLocks noGrp="1"/>
          </p:cNvSpPr>
          <p:nvPr>
            <p:ph type="title"/>
          </p:nvPr>
        </p:nvSpPr>
        <p:spPr>
          <a:ln>
            <a:noFill/>
          </a:ln>
        </p:spPr>
        <p:txBody>
          <a:bodyPr/>
          <a:lstStyle/>
          <a:p>
            <a:r>
              <a:rPr lang="en-US"/>
              <a:t>TEAM 508 COLORS</a:t>
            </a:r>
          </a:p>
        </p:txBody>
      </p:sp>
      <p:grpSp>
        <p:nvGrpSpPr>
          <p:cNvPr id="63" name="Group 62">
            <a:extLst>
              <a:ext uri="{FF2B5EF4-FFF2-40B4-BE49-F238E27FC236}">
                <a16:creationId xmlns:a16="http://schemas.microsoft.com/office/drawing/2014/main" id="{1D2272F8-777E-46EA-B1DE-537D539D8186}"/>
              </a:ext>
            </a:extLst>
          </p:cNvPr>
          <p:cNvGrpSpPr/>
          <p:nvPr/>
        </p:nvGrpSpPr>
        <p:grpSpPr>
          <a:xfrm>
            <a:off x="644258" y="1362076"/>
            <a:ext cx="11016025" cy="4361854"/>
            <a:chOff x="644258" y="1362076"/>
            <a:chExt cx="11016025" cy="4361854"/>
          </a:xfrm>
        </p:grpSpPr>
        <p:grpSp>
          <p:nvGrpSpPr>
            <p:cNvPr id="61" name="Group 60">
              <a:extLst>
                <a:ext uri="{FF2B5EF4-FFF2-40B4-BE49-F238E27FC236}">
                  <a16:creationId xmlns:a16="http://schemas.microsoft.com/office/drawing/2014/main" id="{276F038A-316B-41B0-9818-B70F3F8E7DFF}"/>
                </a:ext>
              </a:extLst>
            </p:cNvPr>
            <p:cNvGrpSpPr/>
            <p:nvPr/>
          </p:nvGrpSpPr>
          <p:grpSpPr>
            <a:xfrm>
              <a:off x="644258" y="1362076"/>
              <a:ext cx="5505222" cy="4361854"/>
              <a:chOff x="644258" y="1362076"/>
              <a:chExt cx="5505222" cy="4361854"/>
            </a:xfrm>
          </p:grpSpPr>
          <p:grpSp>
            <p:nvGrpSpPr>
              <p:cNvPr id="58" name="Group 57">
                <a:extLst>
                  <a:ext uri="{FF2B5EF4-FFF2-40B4-BE49-F238E27FC236}">
                    <a16:creationId xmlns:a16="http://schemas.microsoft.com/office/drawing/2014/main" id="{51B6679C-2515-4112-8B52-DD081B669B83}"/>
                  </a:ext>
                </a:extLst>
              </p:cNvPr>
              <p:cNvGrpSpPr/>
              <p:nvPr/>
            </p:nvGrpSpPr>
            <p:grpSpPr>
              <a:xfrm>
                <a:off x="3631051" y="1362076"/>
                <a:ext cx="2518429" cy="4361854"/>
                <a:chOff x="3513676" y="1362076"/>
                <a:chExt cx="2518429" cy="4361854"/>
              </a:xfrm>
            </p:grpSpPr>
            <p:grpSp>
              <p:nvGrpSpPr>
                <p:cNvPr id="30" name="Group 29">
                  <a:extLst>
                    <a:ext uri="{FF2B5EF4-FFF2-40B4-BE49-F238E27FC236}">
                      <a16:creationId xmlns:a16="http://schemas.microsoft.com/office/drawing/2014/main" id="{2DA2D957-A3AB-4BBF-9906-6E38C746DAC4}"/>
                    </a:ext>
                  </a:extLst>
                </p:cNvPr>
                <p:cNvGrpSpPr/>
                <p:nvPr/>
              </p:nvGrpSpPr>
              <p:grpSpPr>
                <a:xfrm>
                  <a:off x="3513676" y="4347865"/>
                  <a:ext cx="2508811" cy="1376065"/>
                  <a:chOff x="3006671" y="3697398"/>
                  <a:chExt cx="2508811" cy="1376065"/>
                </a:xfrm>
              </p:grpSpPr>
              <p:sp>
                <p:nvSpPr>
                  <p:cNvPr id="31" name="Rectangle 30">
                    <a:extLst>
                      <a:ext uri="{FF2B5EF4-FFF2-40B4-BE49-F238E27FC236}">
                        <a16:creationId xmlns:a16="http://schemas.microsoft.com/office/drawing/2014/main" id="{CF07FEE4-E374-4DF2-91EF-2236DBCD0855}"/>
                      </a:ext>
                    </a:extLst>
                  </p:cNvPr>
                  <p:cNvSpPr/>
                  <p:nvPr/>
                </p:nvSpPr>
                <p:spPr>
                  <a:xfrm>
                    <a:off x="3006671" y="3697398"/>
                    <a:ext cx="914400" cy="914400"/>
                  </a:xfrm>
                  <a:prstGeom prst="rect">
                    <a:avLst/>
                  </a:prstGeom>
                  <a:solidFill>
                    <a:srgbClr val="A4D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Accent6</a:t>
                    </a:r>
                  </a:p>
                </p:txBody>
              </p:sp>
              <p:sp>
                <p:nvSpPr>
                  <p:cNvPr id="32" name="TextBox 31">
                    <a:extLst>
                      <a:ext uri="{FF2B5EF4-FFF2-40B4-BE49-F238E27FC236}">
                        <a16:creationId xmlns:a16="http://schemas.microsoft.com/office/drawing/2014/main" id="{473F47E2-C84F-4E02-B0F0-DFE73D88BF15}"/>
                      </a:ext>
                    </a:extLst>
                  </p:cNvPr>
                  <p:cNvSpPr txBox="1"/>
                  <p:nvPr/>
                </p:nvSpPr>
                <p:spPr>
                  <a:xfrm>
                    <a:off x="3006671" y="4611798"/>
                    <a:ext cx="755335" cy="461665"/>
                  </a:xfrm>
                  <a:prstGeom prst="rect">
                    <a:avLst/>
                  </a:prstGeom>
                  <a:noFill/>
                  <a:ln>
                    <a:noFill/>
                  </a:ln>
                </p:spPr>
                <p:txBody>
                  <a:bodyPr wrap="none" rtlCol="0">
                    <a:spAutoFit/>
                  </a:bodyPr>
                  <a:lstStyle/>
                  <a:p>
                    <a:r>
                      <a:rPr lang="en-US" sz="1200"/>
                      <a:t>Pantone</a:t>
                    </a:r>
                  </a:p>
                  <a:p>
                    <a:r>
                      <a:rPr lang="en-US" sz="1200"/>
                      <a:t>2299 C</a:t>
                    </a:r>
                  </a:p>
                </p:txBody>
              </p:sp>
              <p:sp>
                <p:nvSpPr>
                  <p:cNvPr id="33" name="TextBox 32">
                    <a:extLst>
                      <a:ext uri="{FF2B5EF4-FFF2-40B4-BE49-F238E27FC236}">
                        <a16:creationId xmlns:a16="http://schemas.microsoft.com/office/drawing/2014/main" id="{5B3ED10C-4884-4F85-AECF-BCF8974457DC}"/>
                      </a:ext>
                    </a:extLst>
                  </p:cNvPr>
                  <p:cNvSpPr txBox="1"/>
                  <p:nvPr/>
                </p:nvSpPr>
                <p:spPr>
                  <a:xfrm>
                    <a:off x="3921071" y="3697398"/>
                    <a:ext cx="1594411" cy="1015663"/>
                  </a:xfrm>
                  <a:prstGeom prst="rect">
                    <a:avLst/>
                  </a:prstGeom>
                  <a:noFill/>
                  <a:ln>
                    <a:noFill/>
                  </a:ln>
                </p:spPr>
                <p:txBody>
                  <a:bodyPr wrap="none" rtlCol="0">
                    <a:spAutoFit/>
                  </a:bodyPr>
                  <a:lstStyle/>
                  <a:p>
                    <a:r>
                      <a:rPr lang="en-US" sz="1200"/>
                      <a:t>2299 C</a:t>
                    </a:r>
                  </a:p>
                  <a:p>
                    <a:r>
                      <a:rPr lang="en-US" sz="1200"/>
                      <a:t>Color Values:</a:t>
                    </a:r>
                  </a:p>
                  <a:p>
                    <a:r>
                      <a:rPr lang="en-US" sz="1200"/>
                      <a:t>RGB 164 210 51</a:t>
                    </a:r>
                  </a:p>
                  <a:p>
                    <a:r>
                      <a:rPr lang="en-US" sz="1200"/>
                      <a:t>Hex/HTML #A4D233</a:t>
                    </a:r>
                  </a:p>
                  <a:p>
                    <a:r>
                      <a:rPr lang="en-US" sz="1200"/>
                      <a:t>CMYK 41 0 84 0</a:t>
                    </a:r>
                  </a:p>
                </p:txBody>
              </p:sp>
            </p:grpSp>
            <p:grpSp>
              <p:nvGrpSpPr>
                <p:cNvPr id="34" name="Group 33">
                  <a:extLst>
                    <a:ext uri="{FF2B5EF4-FFF2-40B4-BE49-F238E27FC236}">
                      <a16:creationId xmlns:a16="http://schemas.microsoft.com/office/drawing/2014/main" id="{0F037D89-66A2-4ACC-BFEF-0B38B0A4EDF8}"/>
                    </a:ext>
                  </a:extLst>
                </p:cNvPr>
                <p:cNvGrpSpPr/>
                <p:nvPr/>
              </p:nvGrpSpPr>
              <p:grpSpPr>
                <a:xfrm>
                  <a:off x="3513676" y="2854970"/>
                  <a:ext cx="2359924" cy="1376065"/>
                  <a:chOff x="3006671" y="3697398"/>
                  <a:chExt cx="2359924" cy="1376065"/>
                </a:xfrm>
              </p:grpSpPr>
              <p:sp>
                <p:nvSpPr>
                  <p:cNvPr id="35" name="Rectangle 34">
                    <a:extLst>
                      <a:ext uri="{FF2B5EF4-FFF2-40B4-BE49-F238E27FC236}">
                        <a16:creationId xmlns:a16="http://schemas.microsoft.com/office/drawing/2014/main" id="{440A7C94-E2FE-4FAA-B5EA-528BCB69FCEE}"/>
                      </a:ext>
                    </a:extLst>
                  </p:cNvPr>
                  <p:cNvSpPr/>
                  <p:nvPr/>
                </p:nvSpPr>
                <p:spPr>
                  <a:xfrm>
                    <a:off x="3006671" y="3697398"/>
                    <a:ext cx="914400" cy="914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Accent5</a:t>
                    </a:r>
                  </a:p>
                </p:txBody>
              </p:sp>
              <p:sp>
                <p:nvSpPr>
                  <p:cNvPr id="36" name="TextBox 35">
                    <a:extLst>
                      <a:ext uri="{FF2B5EF4-FFF2-40B4-BE49-F238E27FC236}">
                        <a16:creationId xmlns:a16="http://schemas.microsoft.com/office/drawing/2014/main" id="{E764BC5A-B839-4CAE-800A-D126B27312D3}"/>
                      </a:ext>
                    </a:extLst>
                  </p:cNvPr>
                  <p:cNvSpPr txBox="1"/>
                  <p:nvPr/>
                </p:nvSpPr>
                <p:spPr>
                  <a:xfrm>
                    <a:off x="3006671" y="4611798"/>
                    <a:ext cx="702628" cy="461665"/>
                  </a:xfrm>
                  <a:prstGeom prst="rect">
                    <a:avLst/>
                  </a:prstGeom>
                  <a:noFill/>
                  <a:ln>
                    <a:noFill/>
                  </a:ln>
                </p:spPr>
                <p:txBody>
                  <a:bodyPr wrap="none" rtlCol="0">
                    <a:spAutoFit/>
                  </a:bodyPr>
                  <a:lstStyle/>
                  <a:p>
                    <a:r>
                      <a:rPr lang="en-US" sz="1200"/>
                      <a:t>Pantone</a:t>
                    </a:r>
                  </a:p>
                  <a:p>
                    <a:r>
                      <a:rPr lang="en-US" sz="1200"/>
                      <a:t>7535 C</a:t>
                    </a:r>
                  </a:p>
                </p:txBody>
              </p:sp>
              <p:sp>
                <p:nvSpPr>
                  <p:cNvPr id="37" name="TextBox 36">
                    <a:extLst>
                      <a:ext uri="{FF2B5EF4-FFF2-40B4-BE49-F238E27FC236}">
                        <a16:creationId xmlns:a16="http://schemas.microsoft.com/office/drawing/2014/main" id="{EE10EB8C-E2AB-410E-940F-AB830A4874B2}"/>
                      </a:ext>
                    </a:extLst>
                  </p:cNvPr>
                  <p:cNvSpPr txBox="1"/>
                  <p:nvPr/>
                </p:nvSpPr>
                <p:spPr>
                  <a:xfrm>
                    <a:off x="3921071" y="3697398"/>
                    <a:ext cx="1445524" cy="1015663"/>
                  </a:xfrm>
                  <a:prstGeom prst="rect">
                    <a:avLst/>
                  </a:prstGeom>
                  <a:noFill/>
                  <a:ln>
                    <a:noFill/>
                  </a:ln>
                </p:spPr>
                <p:txBody>
                  <a:bodyPr wrap="none" rtlCol="0">
                    <a:spAutoFit/>
                  </a:bodyPr>
                  <a:lstStyle/>
                  <a:p>
                    <a:r>
                      <a:rPr lang="en-US" sz="1200"/>
                      <a:t>7535 C</a:t>
                    </a:r>
                  </a:p>
                  <a:p>
                    <a:r>
                      <a:rPr lang="en-US" sz="1200"/>
                      <a:t>Color Values:</a:t>
                    </a:r>
                  </a:p>
                  <a:p>
                    <a:r>
                      <a:rPr lang="en-US" sz="1200"/>
                      <a:t>RGB 183 176 156</a:t>
                    </a:r>
                  </a:p>
                  <a:p>
                    <a:r>
                      <a:rPr lang="en-US" sz="1200"/>
                      <a:t>Hex/HTML #B7B09C</a:t>
                    </a:r>
                  </a:p>
                  <a:p>
                    <a:r>
                      <a:rPr lang="en-US" sz="1200"/>
                      <a:t>CMYK 10 11 23 19</a:t>
                    </a:r>
                  </a:p>
                </p:txBody>
              </p:sp>
            </p:grpSp>
            <p:grpSp>
              <p:nvGrpSpPr>
                <p:cNvPr id="22" name="Group 21">
                  <a:extLst>
                    <a:ext uri="{FF2B5EF4-FFF2-40B4-BE49-F238E27FC236}">
                      <a16:creationId xmlns:a16="http://schemas.microsoft.com/office/drawing/2014/main" id="{0CB873F3-7053-4FA8-8E89-C29C65E4F95F}"/>
                    </a:ext>
                  </a:extLst>
                </p:cNvPr>
                <p:cNvGrpSpPr/>
                <p:nvPr/>
              </p:nvGrpSpPr>
              <p:grpSpPr>
                <a:xfrm>
                  <a:off x="3513676" y="1362076"/>
                  <a:ext cx="2518429" cy="1376065"/>
                  <a:chOff x="3006671" y="3697398"/>
                  <a:chExt cx="2518429" cy="1376065"/>
                </a:xfrm>
              </p:grpSpPr>
              <p:sp>
                <p:nvSpPr>
                  <p:cNvPr id="23" name="Rectangle 22">
                    <a:extLst>
                      <a:ext uri="{FF2B5EF4-FFF2-40B4-BE49-F238E27FC236}">
                        <a16:creationId xmlns:a16="http://schemas.microsoft.com/office/drawing/2014/main" id="{B685FF96-3B1D-4998-AC3B-AA04B5D9058B}"/>
                      </a:ext>
                    </a:extLst>
                  </p:cNvPr>
                  <p:cNvSpPr/>
                  <p:nvPr/>
                </p:nvSpPr>
                <p:spPr>
                  <a:xfrm>
                    <a:off x="3006671" y="3697398"/>
                    <a:ext cx="914400" cy="914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Accent4</a:t>
                    </a:r>
                  </a:p>
                </p:txBody>
              </p:sp>
              <p:sp>
                <p:nvSpPr>
                  <p:cNvPr id="24" name="TextBox 23">
                    <a:extLst>
                      <a:ext uri="{FF2B5EF4-FFF2-40B4-BE49-F238E27FC236}">
                        <a16:creationId xmlns:a16="http://schemas.microsoft.com/office/drawing/2014/main" id="{F507A4B7-373C-472A-BA50-205D7FD3AAB6}"/>
                      </a:ext>
                    </a:extLst>
                  </p:cNvPr>
                  <p:cNvSpPr txBox="1"/>
                  <p:nvPr/>
                </p:nvSpPr>
                <p:spPr>
                  <a:xfrm>
                    <a:off x="3006671" y="4611798"/>
                    <a:ext cx="755335" cy="461665"/>
                  </a:xfrm>
                  <a:prstGeom prst="rect">
                    <a:avLst/>
                  </a:prstGeom>
                  <a:noFill/>
                  <a:ln>
                    <a:noFill/>
                  </a:ln>
                </p:spPr>
                <p:txBody>
                  <a:bodyPr wrap="none" rtlCol="0">
                    <a:spAutoFit/>
                  </a:bodyPr>
                  <a:lstStyle/>
                  <a:p>
                    <a:r>
                      <a:rPr lang="en-US" sz="1200"/>
                      <a:t>Pantone</a:t>
                    </a:r>
                  </a:p>
                  <a:p>
                    <a:r>
                      <a:rPr lang="en-US" sz="1200"/>
                      <a:t>2239 C</a:t>
                    </a:r>
                  </a:p>
                </p:txBody>
              </p:sp>
              <p:sp>
                <p:nvSpPr>
                  <p:cNvPr id="25" name="TextBox 24">
                    <a:extLst>
                      <a:ext uri="{FF2B5EF4-FFF2-40B4-BE49-F238E27FC236}">
                        <a16:creationId xmlns:a16="http://schemas.microsoft.com/office/drawing/2014/main" id="{D60477B1-3F28-4C4D-A24C-B6691E303293}"/>
                      </a:ext>
                    </a:extLst>
                  </p:cNvPr>
                  <p:cNvSpPr txBox="1"/>
                  <p:nvPr/>
                </p:nvSpPr>
                <p:spPr>
                  <a:xfrm>
                    <a:off x="3921071" y="3697398"/>
                    <a:ext cx="1604029" cy="1015663"/>
                  </a:xfrm>
                  <a:prstGeom prst="rect">
                    <a:avLst/>
                  </a:prstGeom>
                  <a:noFill/>
                  <a:ln>
                    <a:noFill/>
                  </a:ln>
                </p:spPr>
                <p:txBody>
                  <a:bodyPr wrap="none" rtlCol="0">
                    <a:spAutoFit/>
                  </a:bodyPr>
                  <a:lstStyle/>
                  <a:p>
                    <a:r>
                      <a:rPr lang="en-US" sz="1200"/>
                      <a:t>2239 C</a:t>
                    </a:r>
                  </a:p>
                  <a:p>
                    <a:r>
                      <a:rPr lang="en-US" sz="1200"/>
                      <a:t>Color Values:</a:t>
                    </a:r>
                  </a:p>
                  <a:p>
                    <a:r>
                      <a:rPr lang="en-US" sz="1200"/>
                      <a:t>RGB 0 207 180</a:t>
                    </a:r>
                  </a:p>
                  <a:p>
                    <a:r>
                      <a:rPr lang="en-US" sz="1200"/>
                      <a:t>Hex/HTML #00CFB4</a:t>
                    </a:r>
                  </a:p>
                  <a:p>
                    <a:r>
                      <a:rPr lang="en-US" sz="1200"/>
                      <a:t>CMYK 59 0 39 0</a:t>
                    </a:r>
                  </a:p>
                </p:txBody>
              </p:sp>
            </p:grpSp>
          </p:grpSp>
          <p:grpSp>
            <p:nvGrpSpPr>
              <p:cNvPr id="11" name="Group 10">
                <a:extLst>
                  <a:ext uri="{FF2B5EF4-FFF2-40B4-BE49-F238E27FC236}">
                    <a16:creationId xmlns:a16="http://schemas.microsoft.com/office/drawing/2014/main" id="{9A96BF6A-B70A-4532-B25B-1EB6D38D530F}"/>
                  </a:ext>
                </a:extLst>
              </p:cNvPr>
              <p:cNvGrpSpPr/>
              <p:nvPr/>
            </p:nvGrpSpPr>
            <p:grpSpPr>
              <a:xfrm>
                <a:off x="644258" y="1362076"/>
                <a:ext cx="2554446" cy="4361854"/>
                <a:chOff x="644258" y="1362076"/>
                <a:chExt cx="2554446" cy="4361854"/>
              </a:xfrm>
            </p:grpSpPr>
            <p:grpSp>
              <p:nvGrpSpPr>
                <p:cNvPr id="7" name="Group 6">
                  <a:extLst>
                    <a:ext uri="{FF2B5EF4-FFF2-40B4-BE49-F238E27FC236}">
                      <a16:creationId xmlns:a16="http://schemas.microsoft.com/office/drawing/2014/main" id="{B431BDF4-5AC6-475B-83FA-0441EA7EC9D3}"/>
                    </a:ext>
                  </a:extLst>
                </p:cNvPr>
                <p:cNvGrpSpPr/>
                <p:nvPr/>
              </p:nvGrpSpPr>
              <p:grpSpPr>
                <a:xfrm>
                  <a:off x="644258" y="4347865"/>
                  <a:ext cx="2500796" cy="1376065"/>
                  <a:chOff x="3560048" y="1440560"/>
                  <a:chExt cx="2500796" cy="1376065"/>
                </a:xfrm>
              </p:grpSpPr>
              <p:sp>
                <p:nvSpPr>
                  <p:cNvPr id="13" name="Rectangle 12">
                    <a:extLst>
                      <a:ext uri="{FF2B5EF4-FFF2-40B4-BE49-F238E27FC236}">
                        <a16:creationId xmlns:a16="http://schemas.microsoft.com/office/drawing/2014/main" id="{3423081E-8D77-4D99-8743-D64BF6F2C16E}"/>
                      </a:ext>
                    </a:extLst>
                  </p:cNvPr>
                  <p:cNvSpPr/>
                  <p:nvPr/>
                </p:nvSpPr>
                <p:spPr>
                  <a:xfrm>
                    <a:off x="3560048" y="1440560"/>
                    <a:ext cx="914400" cy="91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Accent3</a:t>
                    </a:r>
                  </a:p>
                </p:txBody>
              </p:sp>
              <p:sp>
                <p:nvSpPr>
                  <p:cNvPr id="15" name="TextBox 14">
                    <a:extLst>
                      <a:ext uri="{FF2B5EF4-FFF2-40B4-BE49-F238E27FC236}">
                        <a16:creationId xmlns:a16="http://schemas.microsoft.com/office/drawing/2014/main" id="{FE8D1400-A2BC-4DF1-AC25-344042BB3060}"/>
                      </a:ext>
                    </a:extLst>
                  </p:cNvPr>
                  <p:cNvSpPr txBox="1"/>
                  <p:nvPr/>
                </p:nvSpPr>
                <p:spPr>
                  <a:xfrm>
                    <a:off x="3560048" y="2354960"/>
                    <a:ext cx="755335" cy="461665"/>
                  </a:xfrm>
                  <a:prstGeom prst="rect">
                    <a:avLst/>
                  </a:prstGeom>
                  <a:noFill/>
                  <a:ln>
                    <a:noFill/>
                  </a:ln>
                </p:spPr>
                <p:txBody>
                  <a:bodyPr wrap="none" rtlCol="0">
                    <a:spAutoFit/>
                  </a:bodyPr>
                  <a:lstStyle/>
                  <a:p>
                    <a:r>
                      <a:rPr lang="en-US" sz="1200"/>
                      <a:t>Pantone</a:t>
                    </a:r>
                  </a:p>
                  <a:p>
                    <a:r>
                      <a:rPr lang="en-US" sz="1200"/>
                      <a:t>1788 C</a:t>
                    </a:r>
                  </a:p>
                </p:txBody>
              </p:sp>
              <p:sp>
                <p:nvSpPr>
                  <p:cNvPr id="16" name="TextBox 15">
                    <a:extLst>
                      <a:ext uri="{FF2B5EF4-FFF2-40B4-BE49-F238E27FC236}">
                        <a16:creationId xmlns:a16="http://schemas.microsoft.com/office/drawing/2014/main" id="{2904EF68-C9C7-4E2B-9BF5-E30B244248D5}"/>
                      </a:ext>
                    </a:extLst>
                  </p:cNvPr>
                  <p:cNvSpPr txBox="1"/>
                  <p:nvPr/>
                </p:nvSpPr>
                <p:spPr>
                  <a:xfrm>
                    <a:off x="4474448" y="1440560"/>
                    <a:ext cx="1586396" cy="1015663"/>
                  </a:xfrm>
                  <a:prstGeom prst="rect">
                    <a:avLst/>
                  </a:prstGeom>
                  <a:noFill/>
                  <a:ln>
                    <a:noFill/>
                  </a:ln>
                </p:spPr>
                <p:txBody>
                  <a:bodyPr wrap="none" rtlCol="0">
                    <a:spAutoFit/>
                  </a:bodyPr>
                  <a:lstStyle/>
                  <a:p>
                    <a:r>
                      <a:rPr lang="en-US" sz="1200"/>
                      <a:t>1788 C</a:t>
                    </a:r>
                  </a:p>
                  <a:p>
                    <a:r>
                      <a:rPr lang="en-US" sz="1200"/>
                      <a:t>Color Values:</a:t>
                    </a:r>
                  </a:p>
                  <a:p>
                    <a:r>
                      <a:rPr lang="en-US" sz="1200"/>
                      <a:t>RGB 238 39 55</a:t>
                    </a:r>
                  </a:p>
                  <a:p>
                    <a:r>
                      <a:rPr lang="en-US" sz="1200"/>
                      <a:t>Hex/HTML #EE2737</a:t>
                    </a:r>
                  </a:p>
                  <a:p>
                    <a:r>
                      <a:rPr lang="en-US" sz="1200"/>
                      <a:t>CMYK 0 88 82 0</a:t>
                    </a:r>
                  </a:p>
                </p:txBody>
              </p:sp>
            </p:grpSp>
            <p:grpSp>
              <p:nvGrpSpPr>
                <p:cNvPr id="6" name="Group 5">
                  <a:extLst>
                    <a:ext uri="{FF2B5EF4-FFF2-40B4-BE49-F238E27FC236}">
                      <a16:creationId xmlns:a16="http://schemas.microsoft.com/office/drawing/2014/main" id="{1989EB16-4418-489B-95FC-BE47DE4E6508}"/>
                    </a:ext>
                  </a:extLst>
                </p:cNvPr>
                <p:cNvGrpSpPr/>
                <p:nvPr/>
              </p:nvGrpSpPr>
              <p:grpSpPr>
                <a:xfrm>
                  <a:off x="644258" y="2854970"/>
                  <a:ext cx="2554446" cy="1376065"/>
                  <a:chOff x="644258" y="1440560"/>
                  <a:chExt cx="2554446" cy="1376065"/>
                </a:xfrm>
              </p:grpSpPr>
              <p:sp>
                <p:nvSpPr>
                  <p:cNvPr id="14" name="Rectangle 13">
                    <a:extLst>
                      <a:ext uri="{FF2B5EF4-FFF2-40B4-BE49-F238E27FC236}">
                        <a16:creationId xmlns:a16="http://schemas.microsoft.com/office/drawing/2014/main" id="{7D725DC4-8726-4DB4-9A34-B6B0A8B7FEA7}"/>
                      </a:ext>
                    </a:extLst>
                  </p:cNvPr>
                  <p:cNvSpPr/>
                  <p:nvPr/>
                </p:nvSpPr>
                <p:spPr>
                  <a:xfrm>
                    <a:off x="646612" y="1440560"/>
                    <a:ext cx="914400"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Accent 2</a:t>
                    </a:r>
                  </a:p>
                </p:txBody>
              </p:sp>
              <p:sp>
                <p:nvSpPr>
                  <p:cNvPr id="18" name="TextBox 17">
                    <a:extLst>
                      <a:ext uri="{FF2B5EF4-FFF2-40B4-BE49-F238E27FC236}">
                        <a16:creationId xmlns:a16="http://schemas.microsoft.com/office/drawing/2014/main" id="{1C6ABF4C-FD47-44CB-A569-AE471CE23602}"/>
                      </a:ext>
                    </a:extLst>
                  </p:cNvPr>
                  <p:cNvSpPr txBox="1"/>
                  <p:nvPr/>
                </p:nvSpPr>
                <p:spPr>
                  <a:xfrm>
                    <a:off x="644258" y="2354960"/>
                    <a:ext cx="755335" cy="461665"/>
                  </a:xfrm>
                  <a:prstGeom prst="rect">
                    <a:avLst/>
                  </a:prstGeom>
                  <a:noFill/>
                  <a:ln>
                    <a:noFill/>
                  </a:ln>
                </p:spPr>
                <p:txBody>
                  <a:bodyPr wrap="none" rtlCol="0">
                    <a:spAutoFit/>
                  </a:bodyPr>
                  <a:lstStyle/>
                  <a:p>
                    <a:r>
                      <a:rPr lang="en-US" sz="1200"/>
                      <a:t>Pantone</a:t>
                    </a:r>
                  </a:p>
                  <a:p>
                    <a:r>
                      <a:rPr lang="en-US" sz="1200"/>
                      <a:t>2199 C</a:t>
                    </a:r>
                  </a:p>
                </p:txBody>
              </p:sp>
              <p:sp>
                <p:nvSpPr>
                  <p:cNvPr id="19" name="TextBox 18">
                    <a:extLst>
                      <a:ext uri="{FF2B5EF4-FFF2-40B4-BE49-F238E27FC236}">
                        <a16:creationId xmlns:a16="http://schemas.microsoft.com/office/drawing/2014/main" id="{BC1BDC93-1B13-44FD-BE73-3085102200D1}"/>
                      </a:ext>
                    </a:extLst>
                  </p:cNvPr>
                  <p:cNvSpPr txBox="1"/>
                  <p:nvPr/>
                </p:nvSpPr>
                <p:spPr>
                  <a:xfrm>
                    <a:off x="1561012" y="1440560"/>
                    <a:ext cx="1637692" cy="1015663"/>
                  </a:xfrm>
                  <a:prstGeom prst="rect">
                    <a:avLst/>
                  </a:prstGeom>
                  <a:noFill/>
                  <a:ln>
                    <a:noFill/>
                  </a:ln>
                </p:spPr>
                <p:txBody>
                  <a:bodyPr wrap="none" rtlCol="0">
                    <a:spAutoFit/>
                  </a:bodyPr>
                  <a:lstStyle/>
                  <a:p>
                    <a:r>
                      <a:rPr lang="en-US" sz="1200"/>
                      <a:t>2199 C</a:t>
                    </a:r>
                  </a:p>
                  <a:p>
                    <a:r>
                      <a:rPr lang="en-US" sz="1200"/>
                      <a:t>Color Values:</a:t>
                    </a:r>
                  </a:p>
                  <a:p>
                    <a:r>
                      <a:rPr lang="en-US" sz="1200"/>
                      <a:t>RGB 0 187 220</a:t>
                    </a:r>
                  </a:p>
                  <a:p>
                    <a:r>
                      <a:rPr lang="en-US" sz="1200"/>
                      <a:t>Hex/HTML #00BBDC</a:t>
                    </a:r>
                  </a:p>
                  <a:p>
                    <a:r>
                      <a:rPr lang="en-US" sz="1200"/>
                      <a:t>CMYK 77 0 16 0</a:t>
                    </a:r>
                  </a:p>
                </p:txBody>
              </p:sp>
            </p:grpSp>
            <p:grpSp>
              <p:nvGrpSpPr>
                <p:cNvPr id="26" name="Group 25">
                  <a:extLst>
                    <a:ext uri="{FF2B5EF4-FFF2-40B4-BE49-F238E27FC236}">
                      <a16:creationId xmlns:a16="http://schemas.microsoft.com/office/drawing/2014/main" id="{228DFE2F-29F8-4F8C-B6BE-55DE285FD3BE}"/>
                    </a:ext>
                  </a:extLst>
                </p:cNvPr>
                <p:cNvGrpSpPr/>
                <p:nvPr/>
              </p:nvGrpSpPr>
              <p:grpSpPr>
                <a:xfrm>
                  <a:off x="644258" y="1362076"/>
                  <a:ext cx="2465530" cy="1376065"/>
                  <a:chOff x="3006671" y="3697398"/>
                  <a:chExt cx="2465530" cy="1376065"/>
                </a:xfrm>
              </p:grpSpPr>
              <p:sp>
                <p:nvSpPr>
                  <p:cNvPr id="27" name="Rectangle 26">
                    <a:extLst>
                      <a:ext uri="{FF2B5EF4-FFF2-40B4-BE49-F238E27FC236}">
                        <a16:creationId xmlns:a16="http://schemas.microsoft.com/office/drawing/2014/main" id="{5948BA8D-0B33-4473-8D9F-A0A2F85FACFB}"/>
                      </a:ext>
                    </a:extLst>
                  </p:cNvPr>
                  <p:cNvSpPr/>
                  <p:nvPr/>
                </p:nvSpPr>
                <p:spPr>
                  <a:xfrm>
                    <a:off x="3006671" y="3697398"/>
                    <a:ext cx="914400"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Accent1</a:t>
                    </a:r>
                  </a:p>
                </p:txBody>
              </p:sp>
              <p:sp>
                <p:nvSpPr>
                  <p:cNvPr id="28" name="TextBox 27">
                    <a:extLst>
                      <a:ext uri="{FF2B5EF4-FFF2-40B4-BE49-F238E27FC236}">
                        <a16:creationId xmlns:a16="http://schemas.microsoft.com/office/drawing/2014/main" id="{68BFE46C-9C88-4369-9C30-D016C1770137}"/>
                      </a:ext>
                    </a:extLst>
                  </p:cNvPr>
                  <p:cNvSpPr txBox="1"/>
                  <p:nvPr/>
                </p:nvSpPr>
                <p:spPr>
                  <a:xfrm>
                    <a:off x="3006671" y="4611798"/>
                    <a:ext cx="755335" cy="461665"/>
                  </a:xfrm>
                  <a:prstGeom prst="rect">
                    <a:avLst/>
                  </a:prstGeom>
                  <a:noFill/>
                  <a:ln>
                    <a:noFill/>
                  </a:ln>
                </p:spPr>
                <p:txBody>
                  <a:bodyPr wrap="none" rtlCol="0">
                    <a:spAutoFit/>
                  </a:bodyPr>
                  <a:lstStyle/>
                  <a:p>
                    <a:r>
                      <a:rPr lang="en-US" sz="1200"/>
                      <a:t>Pantone</a:t>
                    </a:r>
                  </a:p>
                  <a:p>
                    <a:r>
                      <a:rPr lang="en-US" sz="1200"/>
                      <a:t>647 C</a:t>
                    </a:r>
                  </a:p>
                </p:txBody>
              </p:sp>
              <p:sp>
                <p:nvSpPr>
                  <p:cNvPr id="29" name="TextBox 28">
                    <a:extLst>
                      <a:ext uri="{FF2B5EF4-FFF2-40B4-BE49-F238E27FC236}">
                        <a16:creationId xmlns:a16="http://schemas.microsoft.com/office/drawing/2014/main" id="{06F204A8-E94B-4337-99A1-117C458DCDEB}"/>
                      </a:ext>
                    </a:extLst>
                  </p:cNvPr>
                  <p:cNvSpPr txBox="1"/>
                  <p:nvPr/>
                </p:nvSpPr>
                <p:spPr>
                  <a:xfrm>
                    <a:off x="3921071" y="3697398"/>
                    <a:ext cx="1551130" cy="1015663"/>
                  </a:xfrm>
                  <a:prstGeom prst="rect">
                    <a:avLst/>
                  </a:prstGeom>
                  <a:noFill/>
                  <a:ln>
                    <a:noFill/>
                  </a:ln>
                </p:spPr>
                <p:txBody>
                  <a:bodyPr wrap="none" rtlCol="0">
                    <a:spAutoFit/>
                  </a:bodyPr>
                  <a:lstStyle/>
                  <a:p>
                    <a:r>
                      <a:rPr lang="en-US" sz="1200"/>
                      <a:t>647 C</a:t>
                    </a:r>
                  </a:p>
                  <a:p>
                    <a:r>
                      <a:rPr lang="en-US" sz="1200"/>
                      <a:t>Color Values:</a:t>
                    </a:r>
                  </a:p>
                  <a:p>
                    <a:r>
                      <a:rPr lang="en-US" sz="1200"/>
                      <a:t>RGB 35 97 146</a:t>
                    </a:r>
                  </a:p>
                  <a:p>
                    <a:r>
                      <a:rPr lang="en-US" sz="1200"/>
                      <a:t>Hex/HTML #236192</a:t>
                    </a:r>
                  </a:p>
                  <a:p>
                    <a:r>
                      <a:rPr lang="en-US" sz="1200"/>
                      <a:t>CMYK 96 54 5 27</a:t>
                    </a:r>
                  </a:p>
                </p:txBody>
              </p:sp>
            </p:grpSp>
          </p:grpSp>
        </p:grpSp>
        <p:grpSp>
          <p:nvGrpSpPr>
            <p:cNvPr id="62" name="Group 61">
              <a:extLst>
                <a:ext uri="{FF2B5EF4-FFF2-40B4-BE49-F238E27FC236}">
                  <a16:creationId xmlns:a16="http://schemas.microsoft.com/office/drawing/2014/main" id="{C3C2E642-9FCB-451E-B2FA-2C2FB4939ECF}"/>
                </a:ext>
              </a:extLst>
            </p:cNvPr>
            <p:cNvGrpSpPr/>
            <p:nvPr/>
          </p:nvGrpSpPr>
          <p:grpSpPr>
            <a:xfrm>
              <a:off x="6581827" y="1362076"/>
              <a:ext cx="5078456" cy="2684293"/>
              <a:chOff x="6581827" y="1362076"/>
              <a:chExt cx="5078456" cy="2684293"/>
            </a:xfrm>
          </p:grpSpPr>
          <p:grpSp>
            <p:nvGrpSpPr>
              <p:cNvPr id="60" name="Group 59">
                <a:extLst>
                  <a:ext uri="{FF2B5EF4-FFF2-40B4-BE49-F238E27FC236}">
                    <a16:creationId xmlns:a16="http://schemas.microsoft.com/office/drawing/2014/main" id="{CC29171E-09A1-46C2-9F50-232407039B53}"/>
                  </a:ext>
                </a:extLst>
              </p:cNvPr>
              <p:cNvGrpSpPr/>
              <p:nvPr/>
            </p:nvGrpSpPr>
            <p:grpSpPr>
              <a:xfrm>
                <a:off x="9313183" y="1362076"/>
                <a:ext cx="2347100" cy="2684293"/>
                <a:chOff x="9313183" y="1362076"/>
                <a:chExt cx="2347100" cy="2684293"/>
              </a:xfrm>
            </p:grpSpPr>
            <p:grpSp>
              <p:nvGrpSpPr>
                <p:cNvPr id="38" name="Group 37">
                  <a:extLst>
                    <a:ext uri="{FF2B5EF4-FFF2-40B4-BE49-F238E27FC236}">
                      <a16:creationId xmlns:a16="http://schemas.microsoft.com/office/drawing/2014/main" id="{C9842FBB-C4D1-40D1-8FFE-D0F32C67ADC1}"/>
                    </a:ext>
                  </a:extLst>
                </p:cNvPr>
                <p:cNvGrpSpPr/>
                <p:nvPr/>
              </p:nvGrpSpPr>
              <p:grpSpPr>
                <a:xfrm>
                  <a:off x="9313183" y="2854970"/>
                  <a:ext cx="2347100" cy="1191399"/>
                  <a:chOff x="598407" y="3697398"/>
                  <a:chExt cx="2347100" cy="1191399"/>
                </a:xfrm>
              </p:grpSpPr>
              <p:sp>
                <p:nvSpPr>
                  <p:cNvPr id="39" name="Rectangle 38">
                    <a:extLst>
                      <a:ext uri="{FF2B5EF4-FFF2-40B4-BE49-F238E27FC236}">
                        <a16:creationId xmlns:a16="http://schemas.microsoft.com/office/drawing/2014/main" id="{1AF0D396-3767-4C5B-9C83-78EB6D1BF06E}"/>
                      </a:ext>
                    </a:extLst>
                  </p:cNvPr>
                  <p:cNvSpPr/>
                  <p:nvPr/>
                </p:nvSpPr>
                <p:spPr>
                  <a:xfrm>
                    <a:off x="598407" y="3697398"/>
                    <a:ext cx="9144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Dark 2</a:t>
                    </a:r>
                  </a:p>
                </p:txBody>
              </p:sp>
              <p:sp>
                <p:nvSpPr>
                  <p:cNvPr id="40" name="TextBox 39">
                    <a:extLst>
                      <a:ext uri="{FF2B5EF4-FFF2-40B4-BE49-F238E27FC236}">
                        <a16:creationId xmlns:a16="http://schemas.microsoft.com/office/drawing/2014/main" id="{2416CBE0-B778-44C2-BA1E-F9196A364B0E}"/>
                      </a:ext>
                    </a:extLst>
                  </p:cNvPr>
                  <p:cNvSpPr txBox="1"/>
                  <p:nvPr/>
                </p:nvSpPr>
                <p:spPr>
                  <a:xfrm>
                    <a:off x="598407" y="4611798"/>
                    <a:ext cx="946478" cy="276999"/>
                  </a:xfrm>
                  <a:prstGeom prst="rect">
                    <a:avLst/>
                  </a:prstGeom>
                  <a:noFill/>
                  <a:ln>
                    <a:noFill/>
                  </a:ln>
                </p:spPr>
                <p:txBody>
                  <a:bodyPr wrap="none" rtlCol="0">
                    <a:spAutoFit/>
                  </a:bodyPr>
                  <a:lstStyle/>
                  <a:p>
                    <a:r>
                      <a:rPr lang="en-US" sz="1200" err="1"/>
                      <a:t>CoE</a:t>
                    </a:r>
                    <a:r>
                      <a:rPr lang="en-US" sz="1200"/>
                      <a:t> Dk Gray</a:t>
                    </a:r>
                  </a:p>
                </p:txBody>
              </p:sp>
              <p:sp>
                <p:nvSpPr>
                  <p:cNvPr id="41" name="TextBox 40">
                    <a:extLst>
                      <a:ext uri="{FF2B5EF4-FFF2-40B4-BE49-F238E27FC236}">
                        <a16:creationId xmlns:a16="http://schemas.microsoft.com/office/drawing/2014/main" id="{28B92B63-6A91-480E-B58D-321A0875A440}"/>
                      </a:ext>
                    </a:extLst>
                  </p:cNvPr>
                  <p:cNvSpPr txBox="1"/>
                  <p:nvPr/>
                </p:nvSpPr>
                <p:spPr>
                  <a:xfrm>
                    <a:off x="1512807" y="3697398"/>
                    <a:ext cx="1432700" cy="1015663"/>
                  </a:xfrm>
                  <a:prstGeom prst="rect">
                    <a:avLst/>
                  </a:prstGeom>
                  <a:noFill/>
                  <a:ln>
                    <a:noFill/>
                  </a:ln>
                </p:spPr>
                <p:txBody>
                  <a:bodyPr wrap="none" rtlCol="0">
                    <a:spAutoFit/>
                  </a:bodyPr>
                  <a:lstStyle/>
                  <a:p>
                    <a:r>
                      <a:rPr lang="en-US" sz="1200"/>
                      <a:t>75 % Black</a:t>
                    </a:r>
                  </a:p>
                  <a:p>
                    <a:r>
                      <a:rPr lang="en-US" sz="1200"/>
                      <a:t>Color Values:</a:t>
                    </a:r>
                  </a:p>
                  <a:p>
                    <a:r>
                      <a:rPr lang="en-US" sz="1200"/>
                      <a:t>RGB 64 64 64</a:t>
                    </a:r>
                  </a:p>
                  <a:p>
                    <a:r>
                      <a:rPr lang="en-US" sz="1200"/>
                      <a:t>Hex/HTML #404040</a:t>
                    </a:r>
                  </a:p>
                  <a:p>
                    <a:r>
                      <a:rPr lang="en-US" sz="1200"/>
                      <a:t>CMYK 0 0 0 75</a:t>
                    </a:r>
                  </a:p>
                </p:txBody>
              </p:sp>
            </p:grpSp>
            <p:grpSp>
              <p:nvGrpSpPr>
                <p:cNvPr id="3" name="Group 2">
                  <a:extLst>
                    <a:ext uri="{FF2B5EF4-FFF2-40B4-BE49-F238E27FC236}">
                      <a16:creationId xmlns:a16="http://schemas.microsoft.com/office/drawing/2014/main" id="{72DA98B2-A120-45F6-9BD4-C75B17C84751}"/>
                    </a:ext>
                  </a:extLst>
                </p:cNvPr>
                <p:cNvGrpSpPr/>
                <p:nvPr/>
              </p:nvGrpSpPr>
              <p:grpSpPr>
                <a:xfrm>
                  <a:off x="9313183" y="1362076"/>
                  <a:ext cx="2347100" cy="1191399"/>
                  <a:chOff x="9313183" y="1440560"/>
                  <a:chExt cx="2347100" cy="1191399"/>
                </a:xfrm>
              </p:grpSpPr>
              <p:sp>
                <p:nvSpPr>
                  <p:cNvPr id="47" name="Rectangle 46">
                    <a:extLst>
                      <a:ext uri="{FF2B5EF4-FFF2-40B4-BE49-F238E27FC236}">
                        <a16:creationId xmlns:a16="http://schemas.microsoft.com/office/drawing/2014/main" id="{9E95C53B-0139-48AE-8CC8-1C65C9558E13}"/>
                      </a:ext>
                    </a:extLst>
                  </p:cNvPr>
                  <p:cNvSpPr/>
                  <p:nvPr/>
                </p:nvSpPr>
                <p:spPr>
                  <a:xfrm>
                    <a:off x="9313183" y="1440560"/>
                    <a:ext cx="9144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Dark 1</a:t>
                    </a:r>
                  </a:p>
                </p:txBody>
              </p:sp>
              <p:sp>
                <p:nvSpPr>
                  <p:cNvPr id="48" name="TextBox 47">
                    <a:extLst>
                      <a:ext uri="{FF2B5EF4-FFF2-40B4-BE49-F238E27FC236}">
                        <a16:creationId xmlns:a16="http://schemas.microsoft.com/office/drawing/2014/main" id="{29FCEF6A-E0F0-4E7A-BD6F-34CB1B6B7323}"/>
                      </a:ext>
                    </a:extLst>
                  </p:cNvPr>
                  <p:cNvSpPr txBox="1"/>
                  <p:nvPr/>
                </p:nvSpPr>
                <p:spPr>
                  <a:xfrm>
                    <a:off x="9435727" y="2354960"/>
                    <a:ext cx="513282" cy="276999"/>
                  </a:xfrm>
                  <a:prstGeom prst="rect">
                    <a:avLst/>
                  </a:prstGeom>
                  <a:noFill/>
                  <a:ln>
                    <a:noFill/>
                  </a:ln>
                </p:spPr>
                <p:txBody>
                  <a:bodyPr wrap="none" rtlCol="0">
                    <a:spAutoFit/>
                  </a:bodyPr>
                  <a:lstStyle/>
                  <a:p>
                    <a:r>
                      <a:rPr lang="en-US" sz="1200"/>
                      <a:t>Black</a:t>
                    </a:r>
                  </a:p>
                </p:txBody>
              </p:sp>
              <p:sp>
                <p:nvSpPr>
                  <p:cNvPr id="49" name="TextBox 48">
                    <a:extLst>
                      <a:ext uri="{FF2B5EF4-FFF2-40B4-BE49-F238E27FC236}">
                        <a16:creationId xmlns:a16="http://schemas.microsoft.com/office/drawing/2014/main" id="{2456045A-3C4E-4777-A101-6B5DCAA97C47}"/>
                      </a:ext>
                    </a:extLst>
                  </p:cNvPr>
                  <p:cNvSpPr txBox="1"/>
                  <p:nvPr/>
                </p:nvSpPr>
                <p:spPr>
                  <a:xfrm>
                    <a:off x="10227583" y="1440560"/>
                    <a:ext cx="1432700" cy="1015663"/>
                  </a:xfrm>
                  <a:prstGeom prst="rect">
                    <a:avLst/>
                  </a:prstGeom>
                  <a:noFill/>
                  <a:ln>
                    <a:noFill/>
                  </a:ln>
                </p:spPr>
                <p:txBody>
                  <a:bodyPr wrap="none" rtlCol="0">
                    <a:spAutoFit/>
                  </a:bodyPr>
                  <a:lstStyle/>
                  <a:p>
                    <a:r>
                      <a:rPr lang="en-US" sz="1200"/>
                      <a:t>100% Black</a:t>
                    </a:r>
                  </a:p>
                  <a:p>
                    <a:r>
                      <a:rPr lang="en-US" sz="1200"/>
                      <a:t>Color Values:</a:t>
                    </a:r>
                  </a:p>
                  <a:p>
                    <a:r>
                      <a:rPr lang="en-US" sz="1200"/>
                      <a:t>RGB 0 0 0</a:t>
                    </a:r>
                  </a:p>
                  <a:p>
                    <a:r>
                      <a:rPr lang="en-US" sz="1200"/>
                      <a:t>Hex/HTML #000000</a:t>
                    </a:r>
                  </a:p>
                  <a:p>
                    <a:r>
                      <a:rPr lang="en-US" sz="1200"/>
                      <a:t>CMYK 0 0 0 100</a:t>
                    </a:r>
                  </a:p>
                </p:txBody>
              </p:sp>
            </p:grpSp>
          </p:grpSp>
          <p:grpSp>
            <p:nvGrpSpPr>
              <p:cNvPr id="59" name="Group 58">
                <a:extLst>
                  <a:ext uri="{FF2B5EF4-FFF2-40B4-BE49-F238E27FC236}">
                    <a16:creationId xmlns:a16="http://schemas.microsoft.com/office/drawing/2014/main" id="{28B08390-8F0D-475C-8BF9-4953453B7EAD}"/>
                  </a:ext>
                </a:extLst>
              </p:cNvPr>
              <p:cNvGrpSpPr/>
              <p:nvPr/>
            </p:nvGrpSpPr>
            <p:grpSpPr>
              <a:xfrm>
                <a:off x="6581827" y="1362076"/>
                <a:ext cx="2299010" cy="2684293"/>
                <a:chOff x="6475087" y="1362076"/>
                <a:chExt cx="2299010" cy="2684293"/>
              </a:xfrm>
            </p:grpSpPr>
            <p:grpSp>
              <p:nvGrpSpPr>
                <p:cNvPr id="42" name="Group 41">
                  <a:extLst>
                    <a:ext uri="{FF2B5EF4-FFF2-40B4-BE49-F238E27FC236}">
                      <a16:creationId xmlns:a16="http://schemas.microsoft.com/office/drawing/2014/main" id="{2749D02B-EC47-4209-909E-1FC848759C5D}"/>
                    </a:ext>
                  </a:extLst>
                </p:cNvPr>
                <p:cNvGrpSpPr/>
                <p:nvPr/>
              </p:nvGrpSpPr>
              <p:grpSpPr>
                <a:xfrm>
                  <a:off x="6475087" y="2854970"/>
                  <a:ext cx="2259815" cy="1191399"/>
                  <a:chOff x="590474" y="3697398"/>
                  <a:chExt cx="2259815" cy="1191399"/>
                </a:xfrm>
              </p:grpSpPr>
              <p:sp>
                <p:nvSpPr>
                  <p:cNvPr id="43" name="Rectangle 42">
                    <a:extLst>
                      <a:ext uri="{FF2B5EF4-FFF2-40B4-BE49-F238E27FC236}">
                        <a16:creationId xmlns:a16="http://schemas.microsoft.com/office/drawing/2014/main" id="{7D839CB5-1ED7-4865-899F-54E531DF494C}"/>
                      </a:ext>
                    </a:extLst>
                  </p:cNvPr>
                  <p:cNvSpPr/>
                  <p:nvPr/>
                </p:nvSpPr>
                <p:spPr>
                  <a:xfrm>
                    <a:off x="598407" y="3697398"/>
                    <a:ext cx="914400" cy="914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Light 2</a:t>
                    </a:r>
                  </a:p>
                </p:txBody>
              </p:sp>
              <p:sp>
                <p:nvSpPr>
                  <p:cNvPr id="44" name="TextBox 43">
                    <a:extLst>
                      <a:ext uri="{FF2B5EF4-FFF2-40B4-BE49-F238E27FC236}">
                        <a16:creationId xmlns:a16="http://schemas.microsoft.com/office/drawing/2014/main" id="{F38FD2D5-D4F6-4D4C-A8F5-6755D16F6D61}"/>
                      </a:ext>
                    </a:extLst>
                  </p:cNvPr>
                  <p:cNvSpPr txBox="1"/>
                  <p:nvPr/>
                </p:nvSpPr>
                <p:spPr>
                  <a:xfrm>
                    <a:off x="590474" y="4611798"/>
                    <a:ext cx="893899" cy="276999"/>
                  </a:xfrm>
                  <a:prstGeom prst="rect">
                    <a:avLst/>
                  </a:prstGeom>
                  <a:noFill/>
                  <a:ln>
                    <a:noFill/>
                  </a:ln>
                </p:spPr>
                <p:txBody>
                  <a:bodyPr wrap="none" rtlCol="0">
                    <a:spAutoFit/>
                  </a:bodyPr>
                  <a:lstStyle/>
                  <a:p>
                    <a:r>
                      <a:rPr lang="en-US" sz="1200" err="1"/>
                      <a:t>CoE</a:t>
                    </a:r>
                    <a:r>
                      <a:rPr lang="en-US" sz="1200"/>
                      <a:t> Lt Gray</a:t>
                    </a:r>
                  </a:p>
                </p:txBody>
              </p:sp>
              <p:sp>
                <p:nvSpPr>
                  <p:cNvPr id="45" name="TextBox 44">
                    <a:extLst>
                      <a:ext uri="{FF2B5EF4-FFF2-40B4-BE49-F238E27FC236}">
                        <a16:creationId xmlns:a16="http://schemas.microsoft.com/office/drawing/2014/main" id="{C2E7346F-9C5B-4A48-8584-FF1754064EF0}"/>
                      </a:ext>
                    </a:extLst>
                  </p:cNvPr>
                  <p:cNvSpPr txBox="1"/>
                  <p:nvPr/>
                </p:nvSpPr>
                <p:spPr>
                  <a:xfrm>
                    <a:off x="1512807" y="3697398"/>
                    <a:ext cx="1337482" cy="1015663"/>
                  </a:xfrm>
                  <a:prstGeom prst="rect">
                    <a:avLst/>
                  </a:prstGeom>
                  <a:noFill/>
                  <a:ln>
                    <a:noFill/>
                  </a:ln>
                </p:spPr>
                <p:txBody>
                  <a:bodyPr wrap="none" rtlCol="0">
                    <a:spAutoFit/>
                  </a:bodyPr>
                  <a:lstStyle/>
                  <a:p>
                    <a:r>
                      <a:rPr lang="en-US" sz="1200"/>
                      <a:t>25% Black</a:t>
                    </a:r>
                  </a:p>
                  <a:p>
                    <a:r>
                      <a:rPr lang="en-US" sz="1200"/>
                      <a:t>Color Values:</a:t>
                    </a:r>
                  </a:p>
                  <a:p>
                    <a:r>
                      <a:rPr lang="en-US" sz="1200"/>
                      <a:t>RGB 191 191 191</a:t>
                    </a:r>
                  </a:p>
                  <a:p>
                    <a:r>
                      <a:rPr lang="en-US" sz="1200"/>
                      <a:t>Hex/HTML #</a:t>
                    </a:r>
                    <a:r>
                      <a:rPr lang="en-US" sz="1200" err="1"/>
                      <a:t>bfbfbf</a:t>
                    </a:r>
                    <a:endParaRPr lang="en-US" sz="1200"/>
                  </a:p>
                  <a:p>
                    <a:r>
                      <a:rPr lang="en-US" sz="1200"/>
                      <a:t>CMYK 0 0 0 25</a:t>
                    </a:r>
                  </a:p>
                </p:txBody>
              </p:sp>
            </p:grpSp>
            <p:grpSp>
              <p:nvGrpSpPr>
                <p:cNvPr id="2" name="Group 1">
                  <a:extLst>
                    <a:ext uri="{FF2B5EF4-FFF2-40B4-BE49-F238E27FC236}">
                      <a16:creationId xmlns:a16="http://schemas.microsoft.com/office/drawing/2014/main" id="{1832DDE5-2024-44EA-B34D-B94EFB62032E}"/>
                    </a:ext>
                  </a:extLst>
                </p:cNvPr>
                <p:cNvGrpSpPr/>
                <p:nvPr/>
              </p:nvGrpSpPr>
              <p:grpSpPr>
                <a:xfrm>
                  <a:off x="6475087" y="1362076"/>
                  <a:ext cx="2299010" cy="1191399"/>
                  <a:chOff x="6475087" y="1440560"/>
                  <a:chExt cx="2299010" cy="1191399"/>
                </a:xfrm>
              </p:grpSpPr>
              <p:sp>
                <p:nvSpPr>
                  <p:cNvPr id="51" name="Rectangle 50">
                    <a:extLst>
                      <a:ext uri="{FF2B5EF4-FFF2-40B4-BE49-F238E27FC236}">
                        <a16:creationId xmlns:a16="http://schemas.microsoft.com/office/drawing/2014/main" id="{64BF44AA-A22B-4F11-A0E0-9F026BF1AC3B}"/>
                      </a:ext>
                    </a:extLst>
                  </p:cNvPr>
                  <p:cNvSpPr/>
                  <p:nvPr/>
                </p:nvSpPr>
                <p:spPr>
                  <a:xfrm>
                    <a:off x="6475087" y="1440560"/>
                    <a:ext cx="914400"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Light 1</a:t>
                    </a:r>
                  </a:p>
                </p:txBody>
              </p:sp>
              <p:sp>
                <p:nvSpPr>
                  <p:cNvPr id="52" name="TextBox 51">
                    <a:extLst>
                      <a:ext uri="{FF2B5EF4-FFF2-40B4-BE49-F238E27FC236}">
                        <a16:creationId xmlns:a16="http://schemas.microsoft.com/office/drawing/2014/main" id="{A505B704-C13B-4142-B7C8-E16221E0E04A}"/>
                      </a:ext>
                    </a:extLst>
                  </p:cNvPr>
                  <p:cNvSpPr txBox="1"/>
                  <p:nvPr/>
                </p:nvSpPr>
                <p:spPr>
                  <a:xfrm>
                    <a:off x="6601361" y="2354960"/>
                    <a:ext cx="562911" cy="276999"/>
                  </a:xfrm>
                  <a:prstGeom prst="rect">
                    <a:avLst/>
                  </a:prstGeom>
                  <a:noFill/>
                  <a:ln>
                    <a:noFill/>
                  </a:ln>
                </p:spPr>
                <p:txBody>
                  <a:bodyPr wrap="none" rtlCol="0">
                    <a:spAutoFit/>
                  </a:bodyPr>
                  <a:lstStyle/>
                  <a:p>
                    <a:r>
                      <a:rPr lang="en-US" sz="1200"/>
                      <a:t>White</a:t>
                    </a:r>
                  </a:p>
                </p:txBody>
              </p:sp>
              <p:sp>
                <p:nvSpPr>
                  <p:cNvPr id="53" name="TextBox 52">
                    <a:extLst>
                      <a:ext uri="{FF2B5EF4-FFF2-40B4-BE49-F238E27FC236}">
                        <a16:creationId xmlns:a16="http://schemas.microsoft.com/office/drawing/2014/main" id="{B09AAEB4-7499-48D3-B1E0-2ED2DA0D98D1}"/>
                      </a:ext>
                    </a:extLst>
                  </p:cNvPr>
                  <p:cNvSpPr txBox="1"/>
                  <p:nvPr/>
                </p:nvSpPr>
                <p:spPr>
                  <a:xfrm>
                    <a:off x="7389487" y="1440560"/>
                    <a:ext cx="1384610" cy="1015663"/>
                  </a:xfrm>
                  <a:prstGeom prst="rect">
                    <a:avLst/>
                  </a:prstGeom>
                  <a:noFill/>
                  <a:ln>
                    <a:noFill/>
                  </a:ln>
                </p:spPr>
                <p:txBody>
                  <a:bodyPr wrap="none" rtlCol="0">
                    <a:spAutoFit/>
                  </a:bodyPr>
                  <a:lstStyle/>
                  <a:p>
                    <a:r>
                      <a:rPr lang="en-US" sz="1200"/>
                      <a:t>White</a:t>
                    </a:r>
                  </a:p>
                  <a:p>
                    <a:r>
                      <a:rPr lang="en-US" sz="1200"/>
                      <a:t>Color Values:</a:t>
                    </a:r>
                  </a:p>
                  <a:p>
                    <a:r>
                      <a:rPr lang="en-US" sz="1200"/>
                      <a:t>RGB 255 255 255</a:t>
                    </a:r>
                  </a:p>
                  <a:p>
                    <a:r>
                      <a:rPr lang="en-US" sz="1200"/>
                      <a:t>Hex/HTML #FFFFFF</a:t>
                    </a:r>
                  </a:p>
                  <a:p>
                    <a:r>
                      <a:rPr lang="en-US" sz="1200"/>
                      <a:t>CMYK 0 0 0 0</a:t>
                    </a:r>
                  </a:p>
                </p:txBody>
              </p:sp>
            </p:grpSp>
          </p:grpSp>
        </p:grpSp>
      </p:grpSp>
      <p:pic>
        <p:nvPicPr>
          <p:cNvPr id="8" name="Picture 7" descr="Shape&#10;&#10;Description automatically generated">
            <a:extLst>
              <a:ext uri="{FF2B5EF4-FFF2-40B4-BE49-F238E27FC236}">
                <a16:creationId xmlns:a16="http://schemas.microsoft.com/office/drawing/2014/main" id="{1DA2AC4D-5A94-F34A-B6E3-807287E016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2960" y="4198366"/>
            <a:ext cx="711200" cy="622300"/>
          </a:xfrm>
          <a:prstGeom prst="rect">
            <a:avLst/>
          </a:prstGeom>
        </p:spPr>
      </p:pic>
      <p:pic>
        <p:nvPicPr>
          <p:cNvPr id="10" name="Picture 9" descr="Shape, rectangle&#10;&#10;Description automatically generated">
            <a:extLst>
              <a:ext uri="{FF2B5EF4-FFF2-40B4-BE49-F238E27FC236}">
                <a16:creationId xmlns:a16="http://schemas.microsoft.com/office/drawing/2014/main" id="{120A6F84-9852-5241-8465-D53D9A1310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8323" y="4198366"/>
            <a:ext cx="684217" cy="702709"/>
          </a:xfrm>
          <a:prstGeom prst="rect">
            <a:avLst/>
          </a:prstGeom>
        </p:spPr>
      </p:pic>
      <p:sp>
        <p:nvSpPr>
          <p:cNvPr id="4" name="Slide Number Placeholder 3">
            <a:extLst>
              <a:ext uri="{FF2B5EF4-FFF2-40B4-BE49-F238E27FC236}">
                <a16:creationId xmlns:a16="http://schemas.microsoft.com/office/drawing/2014/main" id="{D8153D70-A78B-2D4F-BC09-1B20FD88EACC}"/>
              </a:ext>
            </a:extLst>
          </p:cNvPr>
          <p:cNvSpPr>
            <a:spLocks noGrp="1"/>
          </p:cNvSpPr>
          <p:nvPr>
            <p:ph type="sldNum" sz="quarter" idx="4"/>
          </p:nvPr>
        </p:nvSpPr>
        <p:spPr/>
        <p:txBody>
          <a:bodyPr/>
          <a:lstStyle/>
          <a:p>
            <a:fld id="{6F1FABC0-072B-4F22-8F9B-95A9D10B0206}" type="slidenum">
              <a:rPr lang="en-US" smtClean="0"/>
              <a:pPr/>
              <a:t>58</a:t>
            </a:fld>
            <a:endParaRPr lang="en-US"/>
          </a:p>
        </p:txBody>
      </p:sp>
    </p:spTree>
    <p:extLst>
      <p:ext uri="{BB962C8B-B14F-4D97-AF65-F5344CB8AC3E}">
        <p14:creationId xmlns:p14="http://schemas.microsoft.com/office/powerpoint/2010/main" val="19298811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EAFE367-7508-6241-B09C-297F4FDD7C87}"/>
              </a:ext>
            </a:extLst>
          </p:cNvPr>
          <p:cNvGrpSpPr/>
          <p:nvPr/>
        </p:nvGrpSpPr>
        <p:grpSpPr>
          <a:xfrm>
            <a:off x="394651" y="1728012"/>
            <a:ext cx="3760670" cy="4176990"/>
            <a:chOff x="462893" y="1716745"/>
            <a:chExt cx="3760670" cy="4176990"/>
          </a:xfrm>
        </p:grpSpPr>
        <p:pic>
          <p:nvPicPr>
            <p:cNvPr id="26" name="Picture 2">
              <a:extLst>
                <a:ext uri="{FF2B5EF4-FFF2-40B4-BE49-F238E27FC236}">
                  <a16:creationId xmlns:a16="http://schemas.microsoft.com/office/drawing/2014/main" id="{58273BBF-2ADD-514A-88E6-D6EEF2F7F5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42875"/>
            <a:stretch>
              <a:fillRect/>
            </a:stretch>
          </p:blipFill>
          <p:spPr>
            <a:xfrm>
              <a:off x="462893" y="1716745"/>
              <a:ext cx="3760670" cy="4176990"/>
            </a:xfrm>
            <a:prstGeom prst="rect">
              <a:avLst/>
            </a:prstGeom>
          </p:spPr>
        </p:pic>
        <p:sp>
          <p:nvSpPr>
            <p:cNvPr id="6" name="AutoShape 6"/>
            <p:cNvSpPr/>
            <p:nvPr/>
          </p:nvSpPr>
          <p:spPr>
            <a:xfrm>
              <a:off x="709279" y="3343686"/>
              <a:ext cx="3267898" cy="1297748"/>
            </a:xfrm>
            <a:prstGeom prst="rect">
              <a:avLst/>
            </a:prstGeom>
            <a:solidFill>
              <a:srgbClr val="FFFFFF">
                <a:alpha val="29804"/>
              </a:srgbClr>
            </a:solidFill>
          </p:spPr>
        </p:sp>
        <p:sp>
          <p:nvSpPr>
            <p:cNvPr id="8" name="TextBox 8"/>
            <p:cNvSpPr txBox="1"/>
            <p:nvPr/>
          </p:nvSpPr>
          <p:spPr>
            <a:xfrm>
              <a:off x="1282392" y="2266283"/>
              <a:ext cx="2138425" cy="573940"/>
            </a:xfrm>
            <a:prstGeom prst="rect">
              <a:avLst/>
            </a:prstGeom>
          </p:spPr>
          <p:txBody>
            <a:bodyPr wrap="square" lIns="0" tIns="0" rIns="0" bIns="0" rtlCol="0" anchor="t">
              <a:spAutoFit/>
            </a:bodyPr>
            <a:lstStyle/>
            <a:p>
              <a:pPr algn="ctr">
                <a:lnSpc>
                  <a:spcPts val="4666"/>
                </a:lnSpc>
                <a:spcBef>
                  <a:spcPct val="0"/>
                </a:spcBef>
              </a:pPr>
              <a:r>
                <a:rPr lang="en-US" sz="3600">
                  <a:solidFill>
                    <a:schemeClr val="bg1"/>
                  </a:solidFill>
                  <a:latin typeface="TAN Aegean"/>
                </a:rPr>
                <a:t>01</a:t>
              </a:r>
              <a:endParaRPr lang="en-US" sz="3333">
                <a:solidFill>
                  <a:schemeClr val="bg1"/>
                </a:solidFill>
                <a:latin typeface="TAN Aegean"/>
              </a:endParaRPr>
            </a:p>
          </p:txBody>
        </p:sp>
        <p:sp>
          <p:nvSpPr>
            <p:cNvPr id="11" name="TextBox 11"/>
            <p:cNvSpPr txBox="1"/>
            <p:nvPr/>
          </p:nvSpPr>
          <p:spPr>
            <a:xfrm>
              <a:off x="1039643" y="3813650"/>
              <a:ext cx="2607170" cy="487313"/>
            </a:xfrm>
            <a:prstGeom prst="rect">
              <a:avLst/>
            </a:prstGeom>
          </p:spPr>
          <p:txBody>
            <a:bodyPr wrap="square" lIns="0" tIns="0" rIns="0" bIns="0" rtlCol="0" anchor="t">
              <a:spAutoFit/>
            </a:bodyPr>
            <a:lstStyle/>
            <a:p>
              <a:pPr algn="ctr">
                <a:lnSpc>
                  <a:spcPts val="1891"/>
                </a:lnSpc>
              </a:pPr>
              <a:r>
                <a:rPr lang="en-US" sz="2000">
                  <a:solidFill>
                    <a:schemeClr val="bg1"/>
                  </a:solidFill>
                </a:rPr>
                <a:t>AHERE TO SAE </a:t>
              </a:r>
              <a:endParaRPr lang="en-US" sz="2000">
                <a:solidFill>
                  <a:schemeClr val="bg1"/>
                </a:solidFill>
                <a:cs typeface="Arial"/>
              </a:endParaRPr>
            </a:p>
            <a:p>
              <a:pPr algn="ctr">
                <a:lnSpc>
                  <a:spcPts val="1891"/>
                </a:lnSpc>
              </a:pPr>
              <a:r>
                <a:rPr lang="en-US" sz="2000">
                  <a:solidFill>
                    <a:schemeClr val="bg1"/>
                  </a:solidFill>
                </a:rPr>
                <a:t>GUIDELINES</a:t>
              </a:r>
              <a:endParaRPr lang="en-US" sz="2000">
                <a:solidFill>
                  <a:schemeClr val="bg1"/>
                </a:solidFill>
                <a:cs typeface="Arial"/>
              </a:endParaRPr>
            </a:p>
          </p:txBody>
        </p:sp>
        <p:sp>
          <p:nvSpPr>
            <p:cNvPr id="12" name="TextBox 12"/>
            <p:cNvSpPr txBox="1"/>
            <p:nvPr/>
          </p:nvSpPr>
          <p:spPr>
            <a:xfrm>
              <a:off x="986359" y="4973719"/>
              <a:ext cx="2713738" cy="461665"/>
            </a:xfrm>
            <a:prstGeom prst="rect">
              <a:avLst/>
            </a:prstGeom>
          </p:spPr>
          <p:txBody>
            <a:bodyPr wrap="square" lIns="0" tIns="0" rIns="0" bIns="0" rtlCol="0" anchor="t">
              <a:spAutoFit/>
            </a:bodyPr>
            <a:lstStyle/>
            <a:p>
              <a:pPr algn="ctr">
                <a:lnSpc>
                  <a:spcPts val="1759"/>
                </a:lnSpc>
              </a:pPr>
              <a:r>
                <a:rPr lang="en-US">
                  <a:solidFill>
                    <a:schemeClr val="bg1"/>
                  </a:solidFill>
                </a:rPr>
                <a:t>Follow SAE competition rules and restrictions</a:t>
              </a:r>
            </a:p>
          </p:txBody>
        </p:sp>
      </p:grpSp>
      <p:sp>
        <p:nvSpPr>
          <p:cNvPr id="19" name="Title 1">
            <a:extLst>
              <a:ext uri="{FF2B5EF4-FFF2-40B4-BE49-F238E27FC236}">
                <a16:creationId xmlns:a16="http://schemas.microsoft.com/office/drawing/2014/main" id="{988CCBEF-C82B-C746-8960-AE8DA0D0E1A1}"/>
              </a:ext>
            </a:extLst>
          </p:cNvPr>
          <p:cNvSpPr txBox="1">
            <a:spLocks/>
          </p:cNvSpPr>
          <p:nvPr/>
        </p:nvSpPr>
        <p:spPr>
          <a:xfrm>
            <a:off x="881332" y="269383"/>
            <a:ext cx="10515600" cy="996950"/>
          </a:xfrm>
          <a:prstGeom prst="rect">
            <a:avLst/>
          </a:prstGeom>
        </p:spPr>
        <p:txBody>
          <a:bodyP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sz="4800">
                <a:solidFill>
                  <a:srgbClr val="1E3C58"/>
                </a:solidFill>
              </a:rPr>
              <a:t>Sponsor Needs</a:t>
            </a:r>
            <a:endParaRPr lang="en-US"/>
          </a:p>
        </p:txBody>
      </p:sp>
      <p:sp>
        <p:nvSpPr>
          <p:cNvPr id="20" name="Slide Number Placeholder 19">
            <a:extLst>
              <a:ext uri="{FF2B5EF4-FFF2-40B4-BE49-F238E27FC236}">
                <a16:creationId xmlns:a16="http://schemas.microsoft.com/office/drawing/2014/main" id="{BC922F2D-BB98-8F42-B2DF-9210240377FA}"/>
              </a:ext>
            </a:extLst>
          </p:cNvPr>
          <p:cNvSpPr>
            <a:spLocks noGrp="1"/>
          </p:cNvSpPr>
          <p:nvPr>
            <p:ph type="sldNum" sz="quarter" idx="12"/>
          </p:nvPr>
        </p:nvSpPr>
        <p:spPr/>
        <p:txBody>
          <a:bodyPr/>
          <a:lstStyle/>
          <a:p>
            <a:fld id="{B6F15528-21DE-4FAA-801E-634DDDAF4B2B}" type="slidenum">
              <a:rPr lang="en-US" smtClean="0"/>
              <a:pPr/>
              <a:t>5</a:t>
            </a:fld>
            <a:endParaRPr lang="en-US"/>
          </a:p>
        </p:txBody>
      </p:sp>
      <p:grpSp>
        <p:nvGrpSpPr>
          <p:cNvPr id="7" name="Group 6">
            <a:extLst>
              <a:ext uri="{FF2B5EF4-FFF2-40B4-BE49-F238E27FC236}">
                <a16:creationId xmlns:a16="http://schemas.microsoft.com/office/drawing/2014/main" id="{6E2E7E26-68A3-CC4C-8022-9871F1847111}"/>
              </a:ext>
            </a:extLst>
          </p:cNvPr>
          <p:cNvGrpSpPr/>
          <p:nvPr/>
        </p:nvGrpSpPr>
        <p:grpSpPr>
          <a:xfrm>
            <a:off x="4232370" y="1716745"/>
            <a:ext cx="3760670" cy="4176990"/>
            <a:chOff x="4232370" y="1716745"/>
            <a:chExt cx="3760670" cy="4176990"/>
          </a:xfrm>
        </p:grpSpPr>
        <p:pic>
          <p:nvPicPr>
            <p:cNvPr id="25" name="Picture 2">
              <a:extLst>
                <a:ext uri="{FF2B5EF4-FFF2-40B4-BE49-F238E27FC236}">
                  <a16:creationId xmlns:a16="http://schemas.microsoft.com/office/drawing/2014/main" id="{0F75E3AA-DCD9-EC4A-A745-72AABBF466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42875"/>
            <a:stretch>
              <a:fillRect/>
            </a:stretch>
          </p:blipFill>
          <p:spPr>
            <a:xfrm>
              <a:off x="4232370" y="1716745"/>
              <a:ext cx="3760670" cy="4176990"/>
            </a:xfrm>
            <a:prstGeom prst="rect">
              <a:avLst/>
            </a:prstGeom>
          </p:spPr>
        </p:pic>
        <p:sp>
          <p:nvSpPr>
            <p:cNvPr id="9" name="TextBox 9"/>
            <p:cNvSpPr txBox="1"/>
            <p:nvPr/>
          </p:nvSpPr>
          <p:spPr>
            <a:xfrm>
              <a:off x="5269869" y="2262931"/>
              <a:ext cx="1654239" cy="573940"/>
            </a:xfrm>
            <a:prstGeom prst="rect">
              <a:avLst/>
            </a:prstGeom>
          </p:spPr>
          <p:txBody>
            <a:bodyPr wrap="square" lIns="0" tIns="0" rIns="0" bIns="0" rtlCol="0" anchor="t">
              <a:spAutoFit/>
            </a:bodyPr>
            <a:lstStyle/>
            <a:p>
              <a:pPr algn="ctr">
                <a:lnSpc>
                  <a:spcPts val="4666"/>
                </a:lnSpc>
                <a:spcBef>
                  <a:spcPct val="0"/>
                </a:spcBef>
              </a:pPr>
              <a:r>
                <a:rPr lang="en-US" sz="3600">
                  <a:solidFill>
                    <a:schemeClr val="bg1"/>
                  </a:solidFill>
                  <a:latin typeface="TAN Aegean"/>
                </a:rPr>
                <a:t>02</a:t>
              </a:r>
              <a:endParaRPr lang="en-US" sz="3333">
                <a:solidFill>
                  <a:schemeClr val="bg1"/>
                </a:solidFill>
                <a:latin typeface="TAN Aegean"/>
              </a:endParaRPr>
            </a:p>
          </p:txBody>
        </p:sp>
        <p:sp>
          <p:nvSpPr>
            <p:cNvPr id="14" name="TextBox 14"/>
            <p:cNvSpPr txBox="1"/>
            <p:nvPr/>
          </p:nvSpPr>
          <p:spPr>
            <a:xfrm>
              <a:off x="4844554" y="3935478"/>
              <a:ext cx="2611236" cy="243656"/>
            </a:xfrm>
            <a:prstGeom prst="rect">
              <a:avLst/>
            </a:prstGeom>
          </p:spPr>
          <p:txBody>
            <a:bodyPr wrap="square" lIns="0" tIns="0" rIns="0" bIns="0" rtlCol="0" anchor="t">
              <a:spAutoFit/>
            </a:bodyPr>
            <a:lstStyle/>
            <a:p>
              <a:pPr algn="ctr">
                <a:lnSpc>
                  <a:spcPts val="1891"/>
                </a:lnSpc>
              </a:pPr>
              <a:r>
                <a:rPr lang="en-US" sz="2000">
                  <a:solidFill>
                    <a:schemeClr val="bg1"/>
                  </a:solidFill>
                </a:rPr>
                <a:t>INNOVATION</a:t>
              </a:r>
            </a:p>
          </p:txBody>
        </p:sp>
        <p:sp>
          <p:nvSpPr>
            <p:cNvPr id="15" name="TextBox 15"/>
            <p:cNvSpPr txBox="1"/>
            <p:nvPr/>
          </p:nvSpPr>
          <p:spPr>
            <a:xfrm>
              <a:off x="5076907" y="4933603"/>
              <a:ext cx="2035279" cy="461665"/>
            </a:xfrm>
            <a:prstGeom prst="rect">
              <a:avLst/>
            </a:prstGeom>
          </p:spPr>
          <p:txBody>
            <a:bodyPr wrap="square" lIns="0" tIns="0" rIns="0" bIns="0" rtlCol="0" anchor="t">
              <a:spAutoFit/>
            </a:bodyPr>
            <a:lstStyle/>
            <a:p>
              <a:pPr algn="ctr">
                <a:lnSpc>
                  <a:spcPts val="1759"/>
                </a:lnSpc>
              </a:pPr>
              <a:r>
                <a:rPr lang="en-US">
                  <a:solidFill>
                    <a:schemeClr val="bg1"/>
                  </a:solidFill>
                </a:rPr>
                <a:t>Create a new and different design</a:t>
              </a:r>
            </a:p>
          </p:txBody>
        </p:sp>
        <p:sp>
          <p:nvSpPr>
            <p:cNvPr id="27" name="AutoShape 6">
              <a:extLst>
                <a:ext uri="{FF2B5EF4-FFF2-40B4-BE49-F238E27FC236}">
                  <a16:creationId xmlns:a16="http://schemas.microsoft.com/office/drawing/2014/main" id="{91002E36-6333-9C4B-9A43-D35A41B173D2}"/>
                </a:ext>
              </a:extLst>
            </p:cNvPr>
            <p:cNvSpPr/>
            <p:nvPr/>
          </p:nvSpPr>
          <p:spPr>
            <a:xfrm>
              <a:off x="4390930" y="3325603"/>
              <a:ext cx="3267898" cy="1297748"/>
            </a:xfrm>
            <a:prstGeom prst="rect">
              <a:avLst/>
            </a:prstGeom>
            <a:solidFill>
              <a:srgbClr val="FFFFFF">
                <a:alpha val="29804"/>
              </a:srgbClr>
            </a:solidFill>
          </p:spPr>
        </p:sp>
      </p:grpSp>
      <p:grpSp>
        <p:nvGrpSpPr>
          <p:cNvPr id="29" name="Group 28">
            <a:extLst>
              <a:ext uri="{FF2B5EF4-FFF2-40B4-BE49-F238E27FC236}">
                <a16:creationId xmlns:a16="http://schemas.microsoft.com/office/drawing/2014/main" id="{B2B1C5A6-E025-184F-ACF4-111A2292D5FD}"/>
              </a:ext>
            </a:extLst>
          </p:cNvPr>
          <p:cNvGrpSpPr/>
          <p:nvPr/>
        </p:nvGrpSpPr>
        <p:grpSpPr>
          <a:xfrm>
            <a:off x="8121057" y="1728012"/>
            <a:ext cx="3760670" cy="4176990"/>
            <a:chOff x="7941652" y="1716745"/>
            <a:chExt cx="3760670" cy="4176990"/>
          </a:xfrm>
        </p:grpSpPr>
        <p:pic>
          <p:nvPicPr>
            <p:cNvPr id="21" name="Picture 2">
              <a:extLst>
                <a:ext uri="{FF2B5EF4-FFF2-40B4-BE49-F238E27FC236}">
                  <a16:creationId xmlns:a16="http://schemas.microsoft.com/office/drawing/2014/main" id="{B7A2F263-8CE6-9E4C-B1BC-18694107102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b="42875"/>
            <a:stretch>
              <a:fillRect/>
            </a:stretch>
          </p:blipFill>
          <p:spPr>
            <a:xfrm>
              <a:off x="7941652" y="1716745"/>
              <a:ext cx="3760670" cy="4176990"/>
            </a:xfrm>
            <a:prstGeom prst="rect">
              <a:avLst/>
            </a:prstGeom>
          </p:spPr>
        </p:pic>
        <p:sp>
          <p:nvSpPr>
            <p:cNvPr id="10" name="TextBox 10"/>
            <p:cNvSpPr txBox="1"/>
            <p:nvPr/>
          </p:nvSpPr>
          <p:spPr>
            <a:xfrm>
              <a:off x="8994868" y="2258892"/>
              <a:ext cx="1654239" cy="573940"/>
            </a:xfrm>
            <a:prstGeom prst="rect">
              <a:avLst/>
            </a:prstGeom>
          </p:spPr>
          <p:txBody>
            <a:bodyPr wrap="square" lIns="0" tIns="0" rIns="0" bIns="0" rtlCol="0" anchor="t">
              <a:spAutoFit/>
            </a:bodyPr>
            <a:lstStyle/>
            <a:p>
              <a:pPr algn="ctr">
                <a:lnSpc>
                  <a:spcPts val="4666"/>
                </a:lnSpc>
                <a:spcBef>
                  <a:spcPct val="0"/>
                </a:spcBef>
              </a:pPr>
              <a:r>
                <a:rPr lang="en-US" sz="3600">
                  <a:solidFill>
                    <a:schemeClr val="bg1"/>
                  </a:solidFill>
                  <a:latin typeface="TAN Aegean"/>
                </a:rPr>
                <a:t>03</a:t>
              </a:r>
              <a:endParaRPr lang="en-US" sz="3333">
                <a:solidFill>
                  <a:schemeClr val="bg1"/>
                </a:solidFill>
                <a:latin typeface="TAN Aegean"/>
              </a:endParaRPr>
            </a:p>
          </p:txBody>
        </p:sp>
        <p:sp>
          <p:nvSpPr>
            <p:cNvPr id="17" name="TextBox 17"/>
            <p:cNvSpPr txBox="1"/>
            <p:nvPr/>
          </p:nvSpPr>
          <p:spPr>
            <a:xfrm>
              <a:off x="8653531" y="3806180"/>
              <a:ext cx="2574600" cy="487313"/>
            </a:xfrm>
            <a:prstGeom prst="rect">
              <a:avLst/>
            </a:prstGeom>
          </p:spPr>
          <p:txBody>
            <a:bodyPr wrap="square" lIns="0" tIns="0" rIns="0" bIns="0" rtlCol="0" anchor="t">
              <a:spAutoFit/>
            </a:bodyPr>
            <a:lstStyle/>
            <a:p>
              <a:pPr algn="ctr">
                <a:lnSpc>
                  <a:spcPts val="1891"/>
                </a:lnSpc>
              </a:pPr>
              <a:r>
                <a:rPr lang="en-US" sz="2000">
                  <a:solidFill>
                    <a:schemeClr val="bg1"/>
                  </a:solidFill>
                  <a:latin typeface="Arial" panose="020B0604020202020204" pitchFamily="34" charset="0"/>
                  <a:cs typeface="Arial" panose="020B0604020202020204" pitchFamily="34" charset="0"/>
                </a:rPr>
                <a:t>3D PRINTED</a:t>
              </a:r>
            </a:p>
            <a:p>
              <a:pPr algn="ctr">
                <a:lnSpc>
                  <a:spcPts val="1891"/>
                </a:lnSpc>
              </a:pPr>
              <a:r>
                <a:rPr lang="en-US" sz="2000">
                  <a:solidFill>
                    <a:schemeClr val="bg1"/>
                  </a:solidFill>
                  <a:latin typeface="Arial" panose="020B0604020202020204" pitchFamily="34" charset="0"/>
                  <a:cs typeface="Arial" panose="020B0604020202020204" pitchFamily="34" charset="0"/>
                </a:rPr>
                <a:t>PLANE</a:t>
              </a:r>
            </a:p>
          </p:txBody>
        </p:sp>
        <p:sp>
          <p:nvSpPr>
            <p:cNvPr id="18" name="TextBox 18"/>
            <p:cNvSpPr txBox="1"/>
            <p:nvPr/>
          </p:nvSpPr>
          <p:spPr>
            <a:xfrm>
              <a:off x="8773655" y="4858078"/>
              <a:ext cx="2334352" cy="692497"/>
            </a:xfrm>
            <a:prstGeom prst="rect">
              <a:avLst/>
            </a:prstGeom>
          </p:spPr>
          <p:txBody>
            <a:bodyPr wrap="square" lIns="0" tIns="0" rIns="0" bIns="0" rtlCol="0" anchor="t">
              <a:spAutoFit/>
            </a:bodyPr>
            <a:lstStyle/>
            <a:p>
              <a:pPr algn="ctr">
                <a:lnSpc>
                  <a:spcPts val="1759"/>
                </a:lnSpc>
              </a:pPr>
              <a:r>
                <a:rPr lang="en-US">
                  <a:solidFill>
                    <a:schemeClr val="bg1"/>
                  </a:solidFill>
                </a:rPr>
                <a:t>Majority of the plane must be made of 3D printed material</a:t>
              </a:r>
            </a:p>
          </p:txBody>
        </p:sp>
        <p:sp>
          <p:nvSpPr>
            <p:cNvPr id="28" name="AutoShape 6">
              <a:extLst>
                <a:ext uri="{FF2B5EF4-FFF2-40B4-BE49-F238E27FC236}">
                  <a16:creationId xmlns:a16="http://schemas.microsoft.com/office/drawing/2014/main" id="{E48D87AF-C316-554F-B64A-6C1B3235D494}"/>
                </a:ext>
              </a:extLst>
            </p:cNvPr>
            <p:cNvSpPr/>
            <p:nvPr/>
          </p:nvSpPr>
          <p:spPr>
            <a:xfrm>
              <a:off x="8188038" y="3314336"/>
              <a:ext cx="3267898" cy="1297748"/>
            </a:xfrm>
            <a:prstGeom prst="rect">
              <a:avLst/>
            </a:prstGeom>
            <a:solidFill>
              <a:srgbClr val="FFFFFF">
                <a:alpha val="29804"/>
              </a:srgbClr>
            </a:solidFill>
          </p:spPr>
        </p:sp>
      </p:grpSp>
      <p:sp>
        <p:nvSpPr>
          <p:cNvPr id="22" name="Content Placeholder 10">
            <a:extLst>
              <a:ext uri="{FF2B5EF4-FFF2-40B4-BE49-F238E27FC236}">
                <a16:creationId xmlns:a16="http://schemas.microsoft.com/office/drawing/2014/main" id="{F68C575A-8B0F-F84D-86AB-955434B0B0D6}"/>
              </a:ext>
            </a:extLst>
          </p:cNvPr>
          <p:cNvSpPr txBox="1">
            <a:spLocks/>
          </p:cNvSpPr>
          <p:nvPr/>
        </p:nvSpPr>
        <p:spPr>
          <a:xfrm>
            <a:off x="10363200" y="5611399"/>
            <a:ext cx="1828800" cy="310896"/>
          </a:xfrm>
          <a:prstGeom prst="rect">
            <a:avLst/>
          </a:prstGeom>
        </p:spPr>
        <p:txBody>
          <a:bodyPr lIns="91440" tIns="45720" rIns="91440" bIns="45720" anchor="t"/>
          <a:lstStyle>
            <a:defPPr>
              <a:defRPr lang="en-US"/>
            </a:defPPr>
            <a:lvl1pPr marL="0" algn="ct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atin typeface="Arial"/>
                <a:cs typeface="Arial"/>
              </a:rPr>
              <a:t>Tristan Wahl</a:t>
            </a:r>
            <a:endParaRPr lang="en-US"/>
          </a:p>
        </p:txBody>
      </p:sp>
    </p:spTree>
    <p:extLst>
      <p:ext uri="{BB962C8B-B14F-4D97-AF65-F5344CB8AC3E}">
        <p14:creationId xmlns:p14="http://schemas.microsoft.com/office/powerpoint/2010/main" val="9192827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612D56-EBED-452B-9ADC-7D521226607F}"/>
              </a:ext>
            </a:extLst>
          </p:cNvPr>
          <p:cNvSpPr>
            <a:spLocks noGrp="1"/>
          </p:cNvSpPr>
          <p:nvPr>
            <p:ph type="title"/>
          </p:nvPr>
        </p:nvSpPr>
        <p:spPr>
          <a:xfrm>
            <a:off x="762000" y="120940"/>
            <a:ext cx="10515600" cy="996950"/>
          </a:xfrm>
        </p:spPr>
        <p:txBody>
          <a:bodyPr>
            <a:normAutofit/>
          </a:bodyPr>
          <a:lstStyle/>
          <a:p>
            <a:pPr algn="ctr"/>
            <a:r>
              <a:rPr lang="en-US">
                <a:solidFill>
                  <a:srgbClr val="1D3B58"/>
                </a:solidFill>
                <a:cs typeface="Arial"/>
              </a:rPr>
              <a:t>Horizontal Tail</a:t>
            </a:r>
            <a:endParaRPr lang="en-US"/>
          </a:p>
        </p:txBody>
      </p:sp>
      <p:sp>
        <p:nvSpPr>
          <p:cNvPr id="3" name="Slide Number Placeholder 2">
            <a:extLst>
              <a:ext uri="{FF2B5EF4-FFF2-40B4-BE49-F238E27FC236}">
                <a16:creationId xmlns:a16="http://schemas.microsoft.com/office/drawing/2014/main" id="{376F5525-BA5D-4E64-86F9-A9742CCBF423}"/>
              </a:ext>
            </a:extLst>
          </p:cNvPr>
          <p:cNvSpPr>
            <a:spLocks noGrp="1"/>
          </p:cNvSpPr>
          <p:nvPr>
            <p:ph type="sldNum" sz="quarter" idx="4"/>
          </p:nvPr>
        </p:nvSpPr>
        <p:spPr/>
        <p:txBody>
          <a:bodyPr/>
          <a:lstStyle/>
          <a:p>
            <a:fld id="{6F1FABC0-072B-4F22-8F9B-95A9D10B0206}" type="slidenum">
              <a:rPr lang="en-US" smtClean="0"/>
              <a:pPr/>
              <a:t>59</a:t>
            </a:fld>
            <a:endParaRPr lang="en-US"/>
          </a:p>
        </p:txBody>
      </p:sp>
      <p:sp>
        <p:nvSpPr>
          <p:cNvPr id="8" name="TextBox 7">
            <a:extLst>
              <a:ext uri="{FF2B5EF4-FFF2-40B4-BE49-F238E27FC236}">
                <a16:creationId xmlns:a16="http://schemas.microsoft.com/office/drawing/2014/main" id="{884F32FE-4AA5-4CA2-89E4-2ABE011C6C7B}"/>
              </a:ext>
            </a:extLst>
          </p:cNvPr>
          <p:cNvSpPr txBox="1"/>
          <p:nvPr/>
        </p:nvSpPr>
        <p:spPr>
          <a:xfrm>
            <a:off x="388482" y="1531581"/>
            <a:ext cx="6362696" cy="24622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ourier New"/>
              <a:buChar char="o"/>
            </a:pPr>
            <a:r>
              <a:rPr lang="en-US" sz="2200"/>
              <a:t>Elevator will increase by 5" to account for fuselage connection</a:t>
            </a:r>
            <a:endParaRPr lang="en-US" sz="2200">
              <a:cs typeface="Arial"/>
            </a:endParaRPr>
          </a:p>
          <a:p>
            <a:pPr marL="342900" indent="-342900">
              <a:buFont typeface="Courier New"/>
              <a:buChar char="o"/>
            </a:pPr>
            <a:endParaRPr lang="en-US" sz="2200">
              <a:cs typeface="Arial"/>
            </a:endParaRPr>
          </a:p>
          <a:p>
            <a:pPr marL="342900" indent="-342900">
              <a:buFont typeface="Courier New"/>
              <a:buChar char="o"/>
            </a:pPr>
            <a:r>
              <a:rPr lang="en-US" sz="2200">
                <a:cs typeface="Arial"/>
              </a:rPr>
              <a:t>Elevator will be held by 2" aluminum pins and actuated by servo on underside of airfoil</a:t>
            </a:r>
          </a:p>
          <a:p>
            <a:pPr marL="342900" indent="-342900">
              <a:buFont typeface="Courier New"/>
              <a:buChar char="o"/>
            </a:pPr>
            <a:endParaRPr lang="en-US" sz="2200">
              <a:cs typeface="Arial"/>
            </a:endParaRPr>
          </a:p>
          <a:p>
            <a:pPr marL="342900" indent="-342900">
              <a:buFont typeface="Courier New"/>
              <a:buChar char="o"/>
            </a:pPr>
            <a:r>
              <a:rPr lang="en-US" sz="2200">
                <a:cs typeface="Arial"/>
              </a:rPr>
              <a:t>20° of actuation in both directions</a:t>
            </a:r>
          </a:p>
        </p:txBody>
      </p:sp>
      <p:sp>
        <p:nvSpPr>
          <p:cNvPr id="10" name="TextBox 9">
            <a:extLst>
              <a:ext uri="{FF2B5EF4-FFF2-40B4-BE49-F238E27FC236}">
                <a16:creationId xmlns:a16="http://schemas.microsoft.com/office/drawing/2014/main" id="{61752BB8-6FA8-6146-AA50-672A078120A5}"/>
              </a:ext>
            </a:extLst>
          </p:cNvPr>
          <p:cNvSpPr txBox="1"/>
          <p:nvPr/>
        </p:nvSpPr>
        <p:spPr>
          <a:xfrm>
            <a:off x="7547456" y="4954078"/>
            <a:ext cx="3643049" cy="369332"/>
          </a:xfrm>
          <a:prstGeom prst="rect">
            <a:avLst/>
          </a:prstGeom>
          <a:noFill/>
        </p:spPr>
        <p:txBody>
          <a:bodyPr wrap="square" lIns="91440" tIns="45720" rIns="91440" bIns="45720" rtlCol="0" anchor="t">
            <a:spAutoFit/>
          </a:bodyPr>
          <a:lstStyle/>
          <a:p>
            <a:r>
              <a:rPr lang="en-US"/>
              <a:t>Figure 5: Horizontal Tail Assembly</a:t>
            </a:r>
          </a:p>
        </p:txBody>
      </p:sp>
      <p:sp>
        <p:nvSpPr>
          <p:cNvPr id="6" name="Content Placeholder 10">
            <a:extLst>
              <a:ext uri="{FF2B5EF4-FFF2-40B4-BE49-F238E27FC236}">
                <a16:creationId xmlns:a16="http://schemas.microsoft.com/office/drawing/2014/main" id="{63829CEB-F71B-584B-82EB-4E7D3D8351FB}"/>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a:t>Tristan Wahl</a:t>
            </a:r>
          </a:p>
        </p:txBody>
      </p:sp>
      <p:pic>
        <p:nvPicPr>
          <p:cNvPr id="2" name="Picture 3" descr="Icon&#10;&#10;Description automatically generated">
            <a:extLst>
              <a:ext uri="{FF2B5EF4-FFF2-40B4-BE49-F238E27FC236}">
                <a16:creationId xmlns:a16="http://schemas.microsoft.com/office/drawing/2014/main" id="{4FBB6EE9-F642-47A4-A8C7-D9602B96EB90}"/>
              </a:ext>
            </a:extLst>
          </p:cNvPr>
          <p:cNvPicPr>
            <a:picLocks noChangeAspect="1"/>
          </p:cNvPicPr>
          <p:nvPr/>
        </p:nvPicPr>
        <p:blipFill>
          <a:blip r:embed="rId3"/>
          <a:stretch>
            <a:fillRect/>
          </a:stretch>
        </p:blipFill>
        <p:spPr>
          <a:xfrm>
            <a:off x="6822927" y="1202554"/>
            <a:ext cx="2705100" cy="2914650"/>
          </a:xfrm>
          <a:prstGeom prst="rect">
            <a:avLst/>
          </a:prstGeom>
        </p:spPr>
      </p:pic>
    </p:spTree>
    <p:extLst>
      <p:ext uri="{BB962C8B-B14F-4D97-AF65-F5344CB8AC3E}">
        <p14:creationId xmlns:p14="http://schemas.microsoft.com/office/powerpoint/2010/main" val="1854279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3C6F1990-CF86-52BF-29D1-49F36D611C48}"/>
              </a:ext>
            </a:extLst>
          </p:cNvPr>
          <p:cNvSpPr>
            <a:spLocks noGrp="1"/>
          </p:cNvSpPr>
          <p:nvPr>
            <p:ph type="title"/>
          </p:nvPr>
        </p:nvSpPr>
        <p:spPr>
          <a:xfrm>
            <a:off x="839788" y="457200"/>
            <a:ext cx="3932237" cy="1600200"/>
          </a:xfrm>
        </p:spPr>
        <p:txBody>
          <a:bodyPr/>
          <a:lstStyle/>
          <a:p>
            <a:r>
              <a:rPr lang="en-US"/>
              <a:t>SERVO</a:t>
            </a:r>
          </a:p>
        </p:txBody>
      </p:sp>
      <p:pic>
        <p:nvPicPr>
          <p:cNvPr id="11" name="Picture 10">
            <a:extLst>
              <a:ext uri="{FF2B5EF4-FFF2-40B4-BE49-F238E27FC236}">
                <a16:creationId xmlns:a16="http://schemas.microsoft.com/office/drawing/2014/main" id="{4F7DFB53-2976-F745-B512-EAE9AD381F4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949" b="89931" l="6591" r="92045">
                        <a14:foregroundMark x1="62045" y1="6417" x2="67614" y2="6614"/>
                        <a14:foregroundMark x1="74659" y1="5133" x2="78864" y2="5331"/>
                        <a14:foregroundMark x1="61477" y1="4936" x2="70227" y2="4738"/>
                        <a14:foregroundMark x1="70227" y1="4738" x2="69773" y2="4541"/>
                        <a14:foregroundMark x1="72273" y1="4146" x2="81591" y2="4344"/>
                        <a14:foregroundMark x1="88636" y1="18361" x2="69886" y2="20632"/>
                        <a14:foregroundMark x1="69886" y1="20632" x2="82045" y2="23396"/>
                        <a14:foregroundMark x1="82045" y1="23396" x2="71477" y2="20632"/>
                        <a14:foregroundMark x1="71477" y1="20632" x2="85795" y2="20336"/>
                        <a14:foregroundMark x1="85795" y1="20336" x2="72273" y2="18559"/>
                        <a14:foregroundMark x1="72273" y1="18559" x2="83864" y2="21915"/>
                        <a14:foregroundMark x1="83864" y1="21915" x2="72273" y2="22705"/>
                        <a14:foregroundMark x1="72273" y1="22705" x2="79773" y2="17670"/>
                        <a14:foregroundMark x1="79773" y1="17670" x2="83523" y2="24482"/>
                        <a14:foregroundMark x1="83523" y1="24482" x2="87045" y2="19546"/>
                        <a14:foregroundMark x1="88182" y1="20829" x2="92159" y2="21027"/>
                        <a14:foregroundMark x1="55000" y1="81441" x2="64318" y2="88549"/>
                        <a14:foregroundMark x1="5000" y1="52616" x2="6591" y2="45311"/>
                        <a14:foregroundMark x1="6591" y1="45311" x2="6591" y2="45311"/>
                      </a14:backgroundRemoval>
                    </a14:imgEffect>
                  </a14:imgLayer>
                </a14:imgProps>
              </a:ext>
            </a:extLst>
          </a:blip>
          <a:srcRect r="3420" b="9698"/>
          <a:stretch/>
        </p:blipFill>
        <p:spPr>
          <a:xfrm>
            <a:off x="1103870" y="1118520"/>
            <a:ext cx="4456991" cy="4803775"/>
          </a:xfrm>
          <a:prstGeom prst="rect">
            <a:avLst/>
          </a:prstGeom>
          <a:noFill/>
        </p:spPr>
      </p:pic>
      <p:sp>
        <p:nvSpPr>
          <p:cNvPr id="18" name="Text Placeholder 3">
            <a:extLst>
              <a:ext uri="{FF2B5EF4-FFF2-40B4-BE49-F238E27FC236}">
                <a16:creationId xmlns:a16="http://schemas.microsoft.com/office/drawing/2014/main" id="{557BFE00-5509-AEFB-6268-5AEDD28B476E}"/>
              </a:ext>
            </a:extLst>
          </p:cNvPr>
          <p:cNvSpPr>
            <a:spLocks noGrp="1"/>
          </p:cNvSpPr>
          <p:nvPr>
            <p:ph type="body" sz="half" idx="2"/>
          </p:nvPr>
        </p:nvSpPr>
        <p:spPr>
          <a:xfrm>
            <a:off x="839788" y="2057400"/>
            <a:ext cx="3932237" cy="3756959"/>
          </a:xfrm>
        </p:spPr>
        <p:txBody>
          <a:bodyPr/>
          <a:lstStyle/>
          <a:p>
            <a:endParaRPr lang="en-US"/>
          </a:p>
        </p:txBody>
      </p:sp>
      <p:sp>
        <p:nvSpPr>
          <p:cNvPr id="2" name="Slide Number Placeholder 1">
            <a:extLst>
              <a:ext uri="{FF2B5EF4-FFF2-40B4-BE49-F238E27FC236}">
                <a16:creationId xmlns:a16="http://schemas.microsoft.com/office/drawing/2014/main" id="{CB1A7F12-FD73-E448-B4D7-ECC8F53793A2}"/>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60</a:t>
            </a:fld>
            <a:endParaRPr lang="en-US"/>
          </a:p>
        </p:txBody>
      </p:sp>
      <p:sp>
        <p:nvSpPr>
          <p:cNvPr id="20" name="Content Placeholder 5">
            <a:extLst>
              <a:ext uri="{FF2B5EF4-FFF2-40B4-BE49-F238E27FC236}">
                <a16:creationId xmlns:a16="http://schemas.microsoft.com/office/drawing/2014/main" id="{55C79F42-F90F-06E5-11C5-9B3107DADE4C}"/>
              </a:ext>
            </a:extLst>
          </p:cNvPr>
          <p:cNvSpPr>
            <a:spLocks noGrp="1"/>
          </p:cNvSpPr>
          <p:nvPr>
            <p:ph sz="quarter" idx="26"/>
          </p:nvPr>
        </p:nvSpPr>
        <p:spPr>
          <a:xfrm>
            <a:off x="10363200" y="5611399"/>
            <a:ext cx="1828800" cy="310896"/>
          </a:xfrm>
        </p:spPr>
        <p:txBody>
          <a:bodyPr/>
          <a:lstStyle/>
          <a:p>
            <a:endParaRPr lang="en-US"/>
          </a:p>
        </p:txBody>
      </p:sp>
      <p:grpSp>
        <p:nvGrpSpPr>
          <p:cNvPr id="7" name="Group 6">
            <a:extLst>
              <a:ext uri="{FF2B5EF4-FFF2-40B4-BE49-F238E27FC236}">
                <a16:creationId xmlns:a16="http://schemas.microsoft.com/office/drawing/2014/main" id="{F65AD494-CAED-4310-B581-ADD416335E95}"/>
              </a:ext>
            </a:extLst>
          </p:cNvPr>
          <p:cNvGrpSpPr/>
          <p:nvPr/>
        </p:nvGrpSpPr>
        <p:grpSpPr>
          <a:xfrm>
            <a:off x="8105471" y="1374681"/>
            <a:ext cx="2108273" cy="4292407"/>
            <a:chOff x="1136346" y="1073056"/>
            <a:chExt cx="2108273" cy="4292407"/>
          </a:xfrm>
        </p:grpSpPr>
        <p:pic>
          <p:nvPicPr>
            <p:cNvPr id="8" name="Picture 7">
              <a:extLst>
                <a:ext uri="{FF2B5EF4-FFF2-40B4-BE49-F238E27FC236}">
                  <a16:creationId xmlns:a16="http://schemas.microsoft.com/office/drawing/2014/main" id="{015D2E6E-91D3-4760-859E-A3F9EB7E739F}"/>
                </a:ext>
              </a:extLst>
            </p:cNvPr>
            <p:cNvPicPr>
              <a:picLocks noChangeAspect="1"/>
            </p:cNvPicPr>
            <p:nvPr/>
          </p:nvPicPr>
          <p:blipFill>
            <a:blip r:embed="rId4"/>
            <a:stretch>
              <a:fillRect/>
            </a:stretch>
          </p:blipFill>
          <p:spPr>
            <a:xfrm>
              <a:off x="1136346" y="1073056"/>
              <a:ext cx="2108273" cy="4292407"/>
            </a:xfrm>
            <a:prstGeom prst="rect">
              <a:avLst/>
            </a:prstGeom>
          </p:spPr>
        </p:pic>
        <p:pic>
          <p:nvPicPr>
            <p:cNvPr id="9" name="Graphic 3">
              <a:extLst>
                <a:ext uri="{FF2B5EF4-FFF2-40B4-BE49-F238E27FC236}">
                  <a16:creationId xmlns:a16="http://schemas.microsoft.com/office/drawing/2014/main" id="{10EC2F74-43DD-42D0-9673-BB3357FA55F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88989" y="2112422"/>
              <a:ext cx="1009169" cy="1020523"/>
            </a:xfrm>
            <a:prstGeom prst="rect">
              <a:avLst/>
            </a:prstGeom>
          </p:spPr>
        </p:pic>
      </p:grpSp>
    </p:spTree>
    <p:extLst>
      <p:ext uri="{BB962C8B-B14F-4D97-AF65-F5344CB8AC3E}">
        <p14:creationId xmlns:p14="http://schemas.microsoft.com/office/powerpoint/2010/main" val="30598427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B420-9BFE-8540-9A47-7573F493D795}"/>
              </a:ext>
            </a:extLst>
          </p:cNvPr>
          <p:cNvSpPr>
            <a:spLocks noGrp="1"/>
          </p:cNvSpPr>
          <p:nvPr>
            <p:ph type="title"/>
          </p:nvPr>
        </p:nvSpPr>
        <p:spPr>
          <a:xfrm>
            <a:off x="523875" y="79376"/>
            <a:ext cx="10515600" cy="996950"/>
          </a:xfrm>
        </p:spPr>
        <p:txBody>
          <a:bodyPr/>
          <a:lstStyle/>
          <a:p>
            <a:r>
              <a:rPr lang="en-US"/>
              <a:t>LWPLA more info</a:t>
            </a:r>
          </a:p>
        </p:txBody>
      </p:sp>
      <p:sp>
        <p:nvSpPr>
          <p:cNvPr id="6" name="Content Placeholder 5">
            <a:extLst>
              <a:ext uri="{FF2B5EF4-FFF2-40B4-BE49-F238E27FC236}">
                <a16:creationId xmlns:a16="http://schemas.microsoft.com/office/drawing/2014/main" id="{A590A79B-8D64-4428-86B2-837719110801}"/>
              </a:ext>
            </a:extLst>
          </p:cNvPr>
          <p:cNvSpPr>
            <a:spLocks noGrp="1"/>
          </p:cNvSpPr>
          <p:nvPr>
            <p:ph sz="quarter" idx="11"/>
          </p:nvPr>
        </p:nvSpPr>
        <p:spPr/>
        <p:txBody>
          <a:bodyPr/>
          <a:lstStyle/>
          <a:p>
            <a:endParaRPr lang="en-US"/>
          </a:p>
        </p:txBody>
      </p:sp>
      <p:pic>
        <p:nvPicPr>
          <p:cNvPr id="2050" name="Picture 2" descr="Flow correction for different temperatures">
            <a:extLst>
              <a:ext uri="{FF2B5EF4-FFF2-40B4-BE49-F238E27FC236}">
                <a16:creationId xmlns:a16="http://schemas.microsoft.com/office/drawing/2014/main" id="{37B9BF05-931F-4946-8C52-634FD73872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6123" y="1162051"/>
            <a:ext cx="3783438" cy="212593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ensile Test Results">
            <a:extLst>
              <a:ext uri="{FF2B5EF4-FFF2-40B4-BE49-F238E27FC236}">
                <a16:creationId xmlns:a16="http://schemas.microsoft.com/office/drawing/2014/main" id="{68419499-BB87-4046-AD5B-1A17544E8F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2441" y="1162051"/>
            <a:ext cx="3783438" cy="193940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ending Modulus of LW-PLA">
            <a:extLst>
              <a:ext uri="{FF2B5EF4-FFF2-40B4-BE49-F238E27FC236}">
                <a16:creationId xmlns:a16="http://schemas.microsoft.com/office/drawing/2014/main" id="{C66F1514-AE20-40F8-8CA3-EDEFF67090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6123" y="3485467"/>
            <a:ext cx="3783438" cy="212593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pact Test Results">
            <a:extLst>
              <a:ext uri="{FF2B5EF4-FFF2-40B4-BE49-F238E27FC236}">
                <a16:creationId xmlns:a16="http://schemas.microsoft.com/office/drawing/2014/main" id="{2E203821-D29B-4B0B-A9DF-A866B5A45B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2441" y="3491134"/>
            <a:ext cx="3783438" cy="2125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2342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960D9-A54D-48C9-A5C2-67489E2ED077}"/>
              </a:ext>
            </a:extLst>
          </p:cNvPr>
          <p:cNvSpPr>
            <a:spLocks noGrp="1"/>
          </p:cNvSpPr>
          <p:nvPr>
            <p:ph type="title"/>
          </p:nvPr>
        </p:nvSpPr>
        <p:spPr/>
        <p:txBody>
          <a:bodyPr>
            <a:normAutofit/>
          </a:bodyPr>
          <a:lstStyle/>
          <a:p>
            <a:r>
              <a:rPr lang="en-US"/>
              <a:t>Tolerance Testing Data</a:t>
            </a:r>
          </a:p>
        </p:txBody>
      </p:sp>
      <p:sp>
        <p:nvSpPr>
          <p:cNvPr id="5" name="Slide Number Placeholder 4">
            <a:extLst>
              <a:ext uri="{FF2B5EF4-FFF2-40B4-BE49-F238E27FC236}">
                <a16:creationId xmlns:a16="http://schemas.microsoft.com/office/drawing/2014/main" id="{40B8FB45-4BE2-426C-9F66-7ABEA8070D10}"/>
              </a:ext>
            </a:extLst>
          </p:cNvPr>
          <p:cNvSpPr>
            <a:spLocks noGrp="1"/>
          </p:cNvSpPr>
          <p:nvPr>
            <p:ph type="sldNum" sz="quarter" idx="4"/>
          </p:nvPr>
        </p:nvSpPr>
        <p:spPr/>
        <p:txBody>
          <a:bodyPr/>
          <a:lstStyle/>
          <a:p>
            <a:fld id="{6F1FABC0-072B-4F22-8F9B-95A9D10B0206}" type="slidenum">
              <a:rPr lang="en-US" smtClean="0"/>
              <a:pPr/>
              <a:t>62</a:t>
            </a:fld>
            <a:endParaRPr lang="en-US"/>
          </a:p>
        </p:txBody>
      </p:sp>
      <p:sp>
        <p:nvSpPr>
          <p:cNvPr id="6" name="Content Placeholder 5">
            <a:extLst>
              <a:ext uri="{FF2B5EF4-FFF2-40B4-BE49-F238E27FC236}">
                <a16:creationId xmlns:a16="http://schemas.microsoft.com/office/drawing/2014/main" id="{D88EB82B-D3D8-49F2-9E0B-95D6AFDBC9A6}"/>
              </a:ext>
            </a:extLst>
          </p:cNvPr>
          <p:cNvSpPr>
            <a:spLocks noGrp="1"/>
          </p:cNvSpPr>
          <p:nvPr>
            <p:ph sz="quarter" idx="11"/>
          </p:nvPr>
        </p:nvSpPr>
        <p:spPr/>
        <p:txBody>
          <a:bodyPr/>
          <a:lstStyle/>
          <a:p>
            <a:endParaRPr lang="en-US"/>
          </a:p>
        </p:txBody>
      </p:sp>
      <p:pic>
        <p:nvPicPr>
          <p:cNvPr id="8" name="Picture 7">
            <a:extLst>
              <a:ext uri="{FF2B5EF4-FFF2-40B4-BE49-F238E27FC236}">
                <a16:creationId xmlns:a16="http://schemas.microsoft.com/office/drawing/2014/main" id="{35C80F8F-8E34-4C67-943D-CFE655ADA573}"/>
              </a:ext>
            </a:extLst>
          </p:cNvPr>
          <p:cNvPicPr>
            <a:picLocks noChangeAspect="1"/>
          </p:cNvPicPr>
          <p:nvPr/>
        </p:nvPicPr>
        <p:blipFill>
          <a:blip r:embed="rId2"/>
          <a:stretch>
            <a:fillRect/>
          </a:stretch>
        </p:blipFill>
        <p:spPr>
          <a:xfrm>
            <a:off x="499269" y="1644829"/>
            <a:ext cx="11193461" cy="3126918"/>
          </a:xfrm>
          <a:prstGeom prst="rect">
            <a:avLst/>
          </a:prstGeom>
          <a:ln w="19050">
            <a:solidFill>
              <a:schemeClr val="tx1"/>
            </a:solidFill>
          </a:ln>
        </p:spPr>
      </p:pic>
    </p:spTree>
    <p:extLst>
      <p:ext uri="{BB962C8B-B14F-4D97-AF65-F5344CB8AC3E}">
        <p14:creationId xmlns:p14="http://schemas.microsoft.com/office/powerpoint/2010/main" val="20210921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1A7F12-FD73-E448-B4D7-ECC8F53793A2}"/>
              </a:ext>
            </a:extLst>
          </p:cNvPr>
          <p:cNvSpPr>
            <a:spLocks noGrp="1"/>
          </p:cNvSpPr>
          <p:nvPr>
            <p:ph type="sldNum" sz="quarter" idx="4"/>
          </p:nvPr>
        </p:nvSpPr>
        <p:spPr/>
        <p:txBody>
          <a:bodyPr/>
          <a:lstStyle/>
          <a:p>
            <a:fld id="{6F1FABC0-072B-4F22-8F9B-95A9D10B0206}" type="slidenum">
              <a:rPr lang="en-US" smtClean="0"/>
              <a:pPr/>
              <a:t>63</a:t>
            </a:fld>
            <a:endParaRPr lang="en-US"/>
          </a:p>
        </p:txBody>
      </p:sp>
      <p:sp>
        <p:nvSpPr>
          <p:cNvPr id="3" name="Content Placeholder 2">
            <a:extLst>
              <a:ext uri="{FF2B5EF4-FFF2-40B4-BE49-F238E27FC236}">
                <a16:creationId xmlns:a16="http://schemas.microsoft.com/office/drawing/2014/main" id="{4063B82D-94CD-2F49-8456-285CFC18FB1B}"/>
              </a:ext>
            </a:extLst>
          </p:cNvPr>
          <p:cNvSpPr>
            <a:spLocks noGrp="1"/>
          </p:cNvSpPr>
          <p:nvPr>
            <p:ph sz="quarter" idx="11"/>
          </p:nvPr>
        </p:nvSpPr>
        <p:spPr/>
        <p:txBody>
          <a:bodyPr/>
          <a:lstStyle/>
          <a:p>
            <a:endParaRPr lang="en-US"/>
          </a:p>
        </p:txBody>
      </p:sp>
      <p:cxnSp>
        <p:nvCxnSpPr>
          <p:cNvPr id="4" name="Straight Arrow Connector 3">
            <a:extLst>
              <a:ext uri="{FF2B5EF4-FFF2-40B4-BE49-F238E27FC236}">
                <a16:creationId xmlns:a16="http://schemas.microsoft.com/office/drawing/2014/main" id="{CB0F0A31-9C54-A047-9188-BBCFFA818CA7}"/>
              </a:ext>
            </a:extLst>
          </p:cNvPr>
          <p:cNvCxnSpPr>
            <a:cxnSpLocks/>
          </p:cNvCxnSpPr>
          <p:nvPr/>
        </p:nvCxnSpPr>
        <p:spPr>
          <a:xfrm flipH="1">
            <a:off x="2403523" y="1823302"/>
            <a:ext cx="1768721" cy="1365040"/>
          </a:xfrm>
          <a:prstGeom prst="straightConnector1">
            <a:avLst/>
          </a:prstGeom>
          <a:ln w="57150">
            <a:solidFill>
              <a:schemeClr val="accent3"/>
            </a:solidFill>
            <a:tailEnd type="triangle"/>
          </a:ln>
        </p:spPr>
        <p:style>
          <a:lnRef idx="1">
            <a:schemeClr val="accent6"/>
          </a:lnRef>
          <a:fillRef idx="0">
            <a:schemeClr val="accent6"/>
          </a:fillRef>
          <a:effectRef idx="0">
            <a:schemeClr val="accent6"/>
          </a:effectRef>
          <a:fontRef idx="minor">
            <a:schemeClr val="tx1"/>
          </a:fontRef>
        </p:style>
      </p:cxnSp>
      <p:cxnSp>
        <p:nvCxnSpPr>
          <p:cNvPr id="5" name="Straight Arrow Connector 4">
            <a:extLst>
              <a:ext uri="{FF2B5EF4-FFF2-40B4-BE49-F238E27FC236}">
                <a16:creationId xmlns:a16="http://schemas.microsoft.com/office/drawing/2014/main" id="{B6DF08EE-C8DC-8C46-913E-0062B75DA671}"/>
              </a:ext>
            </a:extLst>
          </p:cNvPr>
          <p:cNvCxnSpPr>
            <a:cxnSpLocks/>
          </p:cNvCxnSpPr>
          <p:nvPr/>
        </p:nvCxnSpPr>
        <p:spPr>
          <a:xfrm flipH="1">
            <a:off x="2482534" y="3059129"/>
            <a:ext cx="1981246" cy="135497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D6EF0D6-B136-4E4F-B6CF-1C359691D9AE}"/>
                  </a:ext>
                </a:extLst>
              </p:cNvPr>
              <p:cNvSpPr txBox="1"/>
              <p:nvPr/>
            </p:nvSpPr>
            <p:spPr>
              <a:xfrm>
                <a:off x="4172244" y="1403270"/>
                <a:ext cx="2933700" cy="62382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l-GR" sz="2000" b="1" i="1" smtClean="0">
                              <a:solidFill>
                                <a:schemeClr val="accent3"/>
                              </a:solidFill>
                              <a:latin typeface="Cambria Math" panose="02040503050406030204" pitchFamily="18" charset="0"/>
                            </a:rPr>
                          </m:ctrlPr>
                        </m:sSubPr>
                        <m:e>
                          <m:r>
                            <m:rPr>
                              <m:nor/>
                            </m:rPr>
                            <a:rPr lang="el-GR" sz="2000" b="1" dirty="0">
                              <a:solidFill>
                                <a:schemeClr val="accent3"/>
                              </a:solidFill>
                            </a:rPr>
                            <m:t>ρ</m:t>
                          </m:r>
                        </m:e>
                        <m:sub>
                          <m:r>
                            <a:rPr lang="en-US" sz="2000" b="1" i="1" smtClean="0">
                              <a:solidFill>
                                <a:schemeClr val="accent3"/>
                              </a:solidFill>
                              <a:latin typeface="Cambria Math" panose="02040503050406030204" pitchFamily="18" charset="0"/>
                            </a:rPr>
                            <m:t>𝑰𝒏𝒊𝒕𝒊𝒂𝒍</m:t>
                          </m:r>
                        </m:sub>
                      </m:sSub>
                      <m:r>
                        <a:rPr lang="en-US" sz="2000" b="1" i="1" smtClean="0">
                          <a:solidFill>
                            <a:schemeClr val="accent3"/>
                          </a:solidFill>
                          <a:latin typeface="Cambria Math" panose="02040503050406030204" pitchFamily="18" charset="0"/>
                        </a:rPr>
                        <m:t>=</m:t>
                      </m:r>
                      <m:r>
                        <a:rPr lang="en-US" sz="2000" b="1" i="1" smtClean="0">
                          <a:solidFill>
                            <a:schemeClr val="accent3"/>
                          </a:solidFill>
                          <a:latin typeface="Cambria Math" panose="02040503050406030204" pitchFamily="18" charset="0"/>
                        </a:rPr>
                        <m:t>𝟐</m:t>
                      </m:r>
                      <m:r>
                        <a:rPr lang="en-US" sz="2000" b="1" i="1" smtClean="0">
                          <a:solidFill>
                            <a:schemeClr val="accent3"/>
                          </a:solidFill>
                          <a:latin typeface="Cambria Math" panose="02040503050406030204" pitchFamily="18" charset="0"/>
                        </a:rPr>
                        <m:t>.</m:t>
                      </m:r>
                      <m:r>
                        <a:rPr lang="en-US" sz="2000" b="1" i="1" smtClean="0">
                          <a:solidFill>
                            <a:schemeClr val="accent3"/>
                          </a:solidFill>
                          <a:latin typeface="Cambria Math" panose="02040503050406030204" pitchFamily="18" charset="0"/>
                        </a:rPr>
                        <m:t>𝟏</m:t>
                      </m:r>
                      <m:f>
                        <m:fPr>
                          <m:ctrlPr>
                            <a:rPr lang="en-US" sz="2000" b="1" i="1" smtClean="0">
                              <a:solidFill>
                                <a:schemeClr val="accent3"/>
                              </a:solidFill>
                              <a:latin typeface="Cambria Math" panose="02040503050406030204" pitchFamily="18" charset="0"/>
                            </a:rPr>
                          </m:ctrlPr>
                        </m:fPr>
                        <m:num>
                          <m:r>
                            <a:rPr lang="en-US" sz="2000" b="1" i="1" smtClean="0">
                              <a:solidFill>
                                <a:schemeClr val="accent3"/>
                              </a:solidFill>
                              <a:latin typeface="Cambria Math" panose="02040503050406030204" pitchFamily="18" charset="0"/>
                            </a:rPr>
                            <m:t>𝒈</m:t>
                          </m:r>
                        </m:num>
                        <m:den>
                          <m:sSup>
                            <m:sSupPr>
                              <m:ctrlPr>
                                <a:rPr lang="en-US" sz="2000" b="1" i="1" smtClean="0">
                                  <a:solidFill>
                                    <a:schemeClr val="accent3"/>
                                  </a:solidFill>
                                  <a:latin typeface="Cambria Math" panose="02040503050406030204" pitchFamily="18" charset="0"/>
                                </a:rPr>
                              </m:ctrlPr>
                            </m:sSupPr>
                            <m:e>
                              <m:r>
                                <a:rPr lang="en-US" sz="2000" b="1" i="1" smtClean="0">
                                  <a:solidFill>
                                    <a:schemeClr val="accent3"/>
                                  </a:solidFill>
                                  <a:latin typeface="Cambria Math" panose="02040503050406030204" pitchFamily="18" charset="0"/>
                                </a:rPr>
                                <m:t>𝒄𝒎</m:t>
                              </m:r>
                            </m:e>
                            <m:sup>
                              <m:r>
                                <a:rPr lang="en-US" sz="2000" b="1" i="1" smtClean="0">
                                  <a:solidFill>
                                    <a:schemeClr val="accent3"/>
                                  </a:solidFill>
                                  <a:latin typeface="Cambria Math" panose="02040503050406030204" pitchFamily="18" charset="0"/>
                                </a:rPr>
                                <m:t>𝟑</m:t>
                              </m:r>
                            </m:sup>
                          </m:sSup>
                        </m:den>
                      </m:f>
                    </m:oMath>
                  </m:oMathPara>
                </a14:m>
                <a:endParaRPr lang="en-US" sz="2000" b="1">
                  <a:solidFill>
                    <a:schemeClr val="accent3"/>
                  </a:solidFill>
                </a:endParaRPr>
              </a:p>
            </p:txBody>
          </p:sp>
        </mc:Choice>
        <mc:Fallback xmlns="">
          <p:sp>
            <p:nvSpPr>
              <p:cNvPr id="6" name="TextBox 5">
                <a:extLst>
                  <a:ext uri="{FF2B5EF4-FFF2-40B4-BE49-F238E27FC236}">
                    <a16:creationId xmlns:a16="http://schemas.microsoft.com/office/drawing/2014/main" id="{6D6EF0D6-B136-4E4F-B6CF-1C359691D9AE}"/>
                  </a:ext>
                </a:extLst>
              </p:cNvPr>
              <p:cNvSpPr txBox="1">
                <a:spLocks noRot="1" noChangeAspect="1" noMove="1" noResize="1" noEditPoints="1" noAdjustHandles="1" noChangeArrowheads="1" noChangeShapeType="1" noTextEdit="1"/>
              </p:cNvSpPr>
              <p:nvPr/>
            </p:nvSpPr>
            <p:spPr>
              <a:xfrm>
                <a:off x="4172244" y="1403270"/>
                <a:ext cx="2933700" cy="623825"/>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8CB263C-9169-404E-8B22-326AB03101A1}"/>
                  </a:ext>
                </a:extLst>
              </p:cNvPr>
              <p:cNvSpPr txBox="1"/>
              <p:nvPr/>
            </p:nvSpPr>
            <p:spPr>
              <a:xfrm>
                <a:off x="4463780" y="2713723"/>
                <a:ext cx="3710905" cy="4001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l-GR" sz="2000" b="1" i="1" smtClean="0">
                              <a:solidFill>
                                <a:schemeClr val="accent2"/>
                              </a:solidFill>
                              <a:latin typeface="Cambria Math" panose="02040503050406030204" pitchFamily="18" charset="0"/>
                            </a:rPr>
                          </m:ctrlPr>
                        </m:sSubPr>
                        <m:e>
                          <m:r>
                            <m:rPr>
                              <m:nor/>
                            </m:rPr>
                            <a:rPr lang="el-GR" sz="2000" b="1" dirty="0">
                              <a:solidFill>
                                <a:schemeClr val="accent2"/>
                              </a:solidFill>
                            </a:rPr>
                            <m:t>ρ</m:t>
                          </m:r>
                        </m:e>
                        <m:sub>
                          <m:r>
                            <a:rPr lang="en-US" sz="2000" b="1" i="1" smtClean="0">
                              <a:solidFill>
                                <a:schemeClr val="accent2"/>
                              </a:solidFill>
                              <a:latin typeface="Cambria Math" panose="02040503050406030204" pitchFamily="18" charset="0"/>
                            </a:rPr>
                            <m:t>𝑺𝒉𝒆𝒍𝒍</m:t>
                          </m:r>
                        </m:sub>
                      </m:sSub>
                      <m:r>
                        <a:rPr lang="en-US" sz="2000" b="1" i="1" smtClean="0">
                          <a:solidFill>
                            <a:schemeClr val="accent2"/>
                          </a:solidFill>
                          <a:latin typeface="Cambria Math" panose="02040503050406030204" pitchFamily="18" charset="0"/>
                        </a:rPr>
                        <m:t>=</m:t>
                      </m:r>
                      <m:r>
                        <a:rPr lang="en-US" sz="2000" b="1" i="1" smtClean="0">
                          <a:solidFill>
                            <a:schemeClr val="accent2"/>
                          </a:solidFill>
                          <a:latin typeface="Cambria Math" panose="02040503050406030204" pitchFamily="18" charset="0"/>
                        </a:rPr>
                        <m:t>𝒇𝒍𝒐𝒘𝒓𝒂𝒕𝒆</m:t>
                      </m:r>
                      <m:r>
                        <a:rPr lang="en-US" sz="2000" b="1" i="1" smtClean="0">
                          <a:solidFill>
                            <a:schemeClr val="accent2"/>
                          </a:solidFill>
                          <a:latin typeface="Cambria Math" panose="02040503050406030204" pitchFamily="18" charset="0"/>
                        </a:rPr>
                        <m:t>∗</m:t>
                      </m:r>
                      <m:sSub>
                        <m:sSubPr>
                          <m:ctrlPr>
                            <a:rPr lang="el-GR" sz="2000" i="1">
                              <a:solidFill>
                                <a:schemeClr val="accent2"/>
                              </a:solidFill>
                              <a:latin typeface="Cambria Math" panose="02040503050406030204" pitchFamily="18" charset="0"/>
                            </a:rPr>
                          </m:ctrlPr>
                        </m:sSubPr>
                        <m:e>
                          <m:r>
                            <m:rPr>
                              <m:nor/>
                            </m:rPr>
                            <a:rPr lang="el-GR" sz="2000" dirty="0">
                              <a:solidFill>
                                <a:schemeClr val="accent2"/>
                              </a:solidFill>
                            </a:rPr>
                            <m:t>ρ</m:t>
                          </m:r>
                        </m:e>
                        <m:sub>
                          <m:r>
                            <a:rPr lang="en-US" sz="2000" i="1">
                              <a:solidFill>
                                <a:schemeClr val="accent2"/>
                              </a:solidFill>
                              <a:latin typeface="Cambria Math" panose="02040503050406030204" pitchFamily="18" charset="0"/>
                            </a:rPr>
                            <m:t>𝐼𝑛𝑖𝑡𝑖𝑎𝑙</m:t>
                          </m:r>
                        </m:sub>
                      </m:sSub>
                    </m:oMath>
                  </m:oMathPara>
                </a14:m>
                <a:endParaRPr lang="en-US" sz="2000" b="1">
                  <a:solidFill>
                    <a:schemeClr val="accent2"/>
                  </a:solidFill>
                </a:endParaRPr>
              </a:p>
            </p:txBody>
          </p:sp>
        </mc:Choice>
        <mc:Fallback xmlns="">
          <p:sp>
            <p:nvSpPr>
              <p:cNvPr id="7" name="TextBox 6">
                <a:extLst>
                  <a:ext uri="{FF2B5EF4-FFF2-40B4-BE49-F238E27FC236}">
                    <a16:creationId xmlns:a16="http://schemas.microsoft.com/office/drawing/2014/main" id="{D8CB263C-9169-404E-8B22-326AB03101A1}"/>
                  </a:ext>
                </a:extLst>
              </p:cNvPr>
              <p:cNvSpPr txBox="1">
                <a:spLocks noRot="1" noChangeAspect="1" noMove="1" noResize="1" noEditPoints="1" noAdjustHandles="1" noChangeArrowheads="1" noChangeShapeType="1" noTextEdit="1"/>
              </p:cNvSpPr>
              <p:nvPr/>
            </p:nvSpPr>
            <p:spPr>
              <a:xfrm>
                <a:off x="4463780" y="2713723"/>
                <a:ext cx="3710905" cy="400110"/>
              </a:xfrm>
              <a:prstGeom prst="rect">
                <a:avLst/>
              </a:prstGeom>
              <a:blipFill>
                <a:blip r:embed="rId3"/>
                <a:stretch>
                  <a:fillRect l="-164"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C161AC5-C51F-614A-804E-0005A1F1CF22}"/>
                  </a:ext>
                </a:extLst>
              </p:cNvPr>
              <p:cNvSpPr txBox="1"/>
              <p:nvPr/>
            </p:nvSpPr>
            <p:spPr>
              <a:xfrm>
                <a:off x="4463780" y="3761097"/>
                <a:ext cx="4586893" cy="429220"/>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l-GR" sz="2000" b="1" i="1" smtClean="0">
                              <a:solidFill>
                                <a:schemeClr val="accent6">
                                  <a:lumMod val="75000"/>
                                </a:schemeClr>
                              </a:solidFill>
                              <a:latin typeface="Cambria Math" panose="02040503050406030204" pitchFamily="18" charset="0"/>
                            </a:rPr>
                          </m:ctrlPr>
                        </m:sSubPr>
                        <m:e>
                          <m:r>
                            <m:rPr>
                              <m:nor/>
                            </m:rPr>
                            <a:rPr lang="el-GR" sz="2000" b="1" dirty="0">
                              <a:solidFill>
                                <a:schemeClr val="accent6">
                                  <a:lumMod val="75000"/>
                                </a:schemeClr>
                              </a:solidFill>
                            </a:rPr>
                            <m:t>ρ</m:t>
                          </m:r>
                        </m:e>
                        <m:sub>
                          <m:r>
                            <a:rPr lang="en-US" sz="2000" b="1" i="1" dirty="0" smtClean="0">
                              <a:solidFill>
                                <a:schemeClr val="accent6">
                                  <a:lumMod val="75000"/>
                                </a:schemeClr>
                              </a:solidFill>
                              <a:latin typeface="Cambria Math" panose="02040503050406030204" pitchFamily="18" charset="0"/>
                            </a:rPr>
                            <m:t>𝒊𝒏𝒇𝒊𝒍𝒍</m:t>
                          </m:r>
                        </m:sub>
                      </m:sSub>
                      <m:r>
                        <a:rPr lang="en-US" sz="2000" b="1" i="1" smtClean="0">
                          <a:solidFill>
                            <a:schemeClr val="accent6">
                              <a:lumMod val="75000"/>
                            </a:schemeClr>
                          </a:solidFill>
                          <a:latin typeface="Cambria Math" panose="02040503050406030204" pitchFamily="18" charset="0"/>
                        </a:rPr>
                        <m:t>=</m:t>
                      </m:r>
                      <m:r>
                        <a:rPr lang="en-US" sz="2000" b="1" i="1" smtClean="0">
                          <a:solidFill>
                            <a:schemeClr val="accent6">
                              <a:lumMod val="75000"/>
                            </a:schemeClr>
                          </a:solidFill>
                          <a:latin typeface="Cambria Math" panose="02040503050406030204" pitchFamily="18" charset="0"/>
                        </a:rPr>
                        <m:t>𝒊𝒏𝒇𝒊𝒍𝒍</m:t>
                      </m:r>
                      <m:r>
                        <a:rPr lang="en-US" sz="2000" b="1" i="1" smtClean="0">
                          <a:solidFill>
                            <a:schemeClr val="accent6">
                              <a:lumMod val="75000"/>
                            </a:schemeClr>
                          </a:solidFill>
                          <a:latin typeface="Cambria Math" panose="02040503050406030204" pitchFamily="18" charset="0"/>
                        </a:rPr>
                        <m:t>%∗</m:t>
                      </m:r>
                      <m:sSub>
                        <m:sSubPr>
                          <m:ctrlPr>
                            <a:rPr lang="el-GR" sz="2000" i="1" smtClean="0">
                              <a:solidFill>
                                <a:schemeClr val="accent6">
                                  <a:lumMod val="75000"/>
                                </a:schemeClr>
                              </a:solidFill>
                              <a:latin typeface="Cambria Math" panose="02040503050406030204" pitchFamily="18" charset="0"/>
                            </a:rPr>
                          </m:ctrlPr>
                        </m:sSubPr>
                        <m:e>
                          <m:r>
                            <m:rPr>
                              <m:nor/>
                            </m:rPr>
                            <a:rPr lang="el-GR" sz="2000" dirty="0">
                              <a:solidFill>
                                <a:schemeClr val="accent6">
                                  <a:lumMod val="75000"/>
                                </a:schemeClr>
                              </a:solidFill>
                            </a:rPr>
                            <m:t>ρ</m:t>
                          </m:r>
                        </m:e>
                        <m:sub>
                          <m:r>
                            <a:rPr lang="en-US" sz="2000" b="0" i="1" dirty="0" smtClean="0">
                              <a:solidFill>
                                <a:schemeClr val="accent6">
                                  <a:lumMod val="75000"/>
                                </a:schemeClr>
                              </a:solidFill>
                              <a:latin typeface="Cambria Math" panose="02040503050406030204" pitchFamily="18" charset="0"/>
                            </a:rPr>
                            <m:t>𝑆h𝑒𝑙𝑙</m:t>
                          </m:r>
                        </m:sub>
                      </m:sSub>
                    </m:oMath>
                  </m:oMathPara>
                </a14:m>
                <a:endParaRPr lang="en-US" sz="2000" b="1">
                  <a:solidFill>
                    <a:schemeClr val="accent6">
                      <a:lumMod val="75000"/>
                    </a:schemeClr>
                  </a:solidFill>
                </a:endParaRPr>
              </a:p>
            </p:txBody>
          </p:sp>
        </mc:Choice>
        <mc:Fallback xmlns="">
          <p:sp>
            <p:nvSpPr>
              <p:cNvPr id="8" name="TextBox 7">
                <a:extLst>
                  <a:ext uri="{FF2B5EF4-FFF2-40B4-BE49-F238E27FC236}">
                    <a16:creationId xmlns:a16="http://schemas.microsoft.com/office/drawing/2014/main" id="{7C161AC5-C51F-614A-804E-0005A1F1CF22}"/>
                  </a:ext>
                </a:extLst>
              </p:cNvPr>
              <p:cNvSpPr txBox="1">
                <a:spLocks noRot="1" noChangeAspect="1" noMove="1" noResize="1" noEditPoints="1" noAdjustHandles="1" noChangeArrowheads="1" noChangeShapeType="1" noTextEdit="1"/>
              </p:cNvSpPr>
              <p:nvPr/>
            </p:nvSpPr>
            <p:spPr>
              <a:xfrm>
                <a:off x="4463780" y="3761097"/>
                <a:ext cx="4586893" cy="429220"/>
              </a:xfrm>
              <a:prstGeom prst="rect">
                <a:avLst/>
              </a:prstGeom>
              <a:blipFill>
                <a:blip r:embed="rId4"/>
                <a:stretch>
                  <a:fillRect l="-133" b="-12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CC9E067-9819-574D-97FB-C1F77E6C9A4F}"/>
                  </a:ext>
                </a:extLst>
              </p:cNvPr>
              <p:cNvSpPr txBox="1"/>
              <p:nvPr/>
            </p:nvSpPr>
            <p:spPr>
              <a:xfrm>
                <a:off x="4463780" y="3125999"/>
                <a:ext cx="3710905" cy="4001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l-GR" sz="2000" b="1" i="1" smtClean="0">
                              <a:solidFill>
                                <a:schemeClr val="accent2"/>
                              </a:solidFill>
                              <a:latin typeface="Cambria Math" panose="02040503050406030204" pitchFamily="18" charset="0"/>
                            </a:rPr>
                          </m:ctrlPr>
                        </m:sSubPr>
                        <m:e>
                          <m:r>
                            <m:rPr>
                              <m:nor/>
                            </m:rPr>
                            <a:rPr lang="en-US" sz="2000" b="1" i="0" smtClean="0">
                              <a:solidFill>
                                <a:schemeClr val="accent2"/>
                              </a:solidFill>
                              <a:latin typeface="Cambria Math" panose="02040503050406030204" pitchFamily="18" charset="0"/>
                            </a:rPr>
                            <m:t>V</m:t>
                          </m:r>
                        </m:e>
                        <m:sub>
                          <m:r>
                            <a:rPr lang="en-US" sz="2000" b="1" i="1" smtClean="0">
                              <a:solidFill>
                                <a:schemeClr val="accent2"/>
                              </a:solidFill>
                              <a:latin typeface="Cambria Math" panose="02040503050406030204" pitchFamily="18" charset="0"/>
                            </a:rPr>
                            <m:t>𝑺𝒉𝒆𝒍𝒍</m:t>
                          </m:r>
                        </m:sub>
                      </m:sSub>
                      <m:r>
                        <a:rPr lang="en-US" sz="2000" b="1" i="1" smtClean="0">
                          <a:solidFill>
                            <a:schemeClr val="accent2"/>
                          </a:solidFill>
                          <a:latin typeface="Cambria Math" panose="02040503050406030204" pitchFamily="18" charset="0"/>
                        </a:rPr>
                        <m:t>=</m:t>
                      </m:r>
                      <m:r>
                        <a:rPr lang="en-US" sz="2000" b="1" i="1" smtClean="0">
                          <a:solidFill>
                            <a:schemeClr val="accent2"/>
                          </a:solidFill>
                          <a:latin typeface="Cambria Math" panose="02040503050406030204" pitchFamily="18" charset="0"/>
                        </a:rPr>
                        <m:t>𝑺𝑨</m:t>
                      </m:r>
                      <m:r>
                        <a:rPr lang="en-US" sz="2000" b="1" i="1" smtClean="0">
                          <a:solidFill>
                            <a:schemeClr val="accent2"/>
                          </a:solidFill>
                          <a:latin typeface="Cambria Math" panose="02040503050406030204" pitchFamily="18" charset="0"/>
                        </a:rPr>
                        <m:t>∗</m:t>
                      </m:r>
                      <m:r>
                        <m:rPr>
                          <m:sty m:val="p"/>
                        </m:rPr>
                        <a:rPr lang="en-US" sz="2000" b="0" i="0" smtClean="0">
                          <a:solidFill>
                            <a:schemeClr val="accent2"/>
                          </a:solidFill>
                          <a:latin typeface="Cambria Math" panose="02040503050406030204" pitchFamily="18" charset="0"/>
                        </a:rPr>
                        <m:t>thickness</m:t>
                      </m:r>
                    </m:oMath>
                  </m:oMathPara>
                </a14:m>
                <a:endParaRPr lang="en-US" sz="2000" b="1">
                  <a:solidFill>
                    <a:schemeClr val="accent2"/>
                  </a:solidFill>
                </a:endParaRPr>
              </a:p>
            </p:txBody>
          </p:sp>
        </mc:Choice>
        <mc:Fallback xmlns="">
          <p:sp>
            <p:nvSpPr>
              <p:cNvPr id="9" name="TextBox 8">
                <a:extLst>
                  <a:ext uri="{FF2B5EF4-FFF2-40B4-BE49-F238E27FC236}">
                    <a16:creationId xmlns:a16="http://schemas.microsoft.com/office/drawing/2014/main" id="{DCC9E067-9819-574D-97FB-C1F77E6C9A4F}"/>
                  </a:ext>
                </a:extLst>
              </p:cNvPr>
              <p:cNvSpPr txBox="1">
                <a:spLocks noRot="1" noChangeAspect="1" noMove="1" noResize="1" noEditPoints="1" noAdjustHandles="1" noChangeArrowheads="1" noChangeShapeType="1" noTextEdit="1"/>
              </p:cNvSpPr>
              <p:nvPr/>
            </p:nvSpPr>
            <p:spPr>
              <a:xfrm>
                <a:off x="4463780" y="3125999"/>
                <a:ext cx="3710905" cy="400110"/>
              </a:xfrm>
              <a:prstGeom prst="rect">
                <a:avLst/>
              </a:prstGeom>
              <a:blipFill>
                <a:blip r:embed="rId5"/>
                <a:stretch>
                  <a:fillRect b="-61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B28B381-4EE7-9345-BFF8-265D0D7C0E8A}"/>
                  </a:ext>
                </a:extLst>
              </p:cNvPr>
              <p:cNvSpPr txBox="1"/>
              <p:nvPr/>
            </p:nvSpPr>
            <p:spPr>
              <a:xfrm>
                <a:off x="4463780" y="4141777"/>
                <a:ext cx="4586893" cy="429220"/>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l-GR" sz="2000" b="1" i="1" smtClean="0">
                              <a:solidFill>
                                <a:schemeClr val="accent6">
                                  <a:lumMod val="75000"/>
                                </a:schemeClr>
                              </a:solidFill>
                              <a:latin typeface="Cambria Math" panose="02040503050406030204" pitchFamily="18" charset="0"/>
                            </a:rPr>
                          </m:ctrlPr>
                        </m:sSubPr>
                        <m:e>
                          <m:r>
                            <a:rPr lang="en-US" sz="2000" b="1" i="1" smtClean="0">
                              <a:solidFill>
                                <a:schemeClr val="accent6">
                                  <a:lumMod val="75000"/>
                                </a:schemeClr>
                              </a:solidFill>
                              <a:latin typeface="Cambria Math" panose="02040503050406030204" pitchFamily="18" charset="0"/>
                            </a:rPr>
                            <m:t>𝑽</m:t>
                          </m:r>
                        </m:e>
                        <m:sub>
                          <m:r>
                            <a:rPr lang="en-US" sz="2000" b="1" i="1" dirty="0" smtClean="0">
                              <a:solidFill>
                                <a:schemeClr val="accent6">
                                  <a:lumMod val="75000"/>
                                </a:schemeClr>
                              </a:solidFill>
                              <a:latin typeface="Cambria Math" panose="02040503050406030204" pitchFamily="18" charset="0"/>
                            </a:rPr>
                            <m:t>𝒊𝒏𝒇𝒊𝒍𝒍</m:t>
                          </m:r>
                        </m:sub>
                      </m:sSub>
                      <m:r>
                        <a:rPr lang="en-US" sz="2000" b="1" i="1" smtClean="0">
                          <a:solidFill>
                            <a:schemeClr val="accent6">
                              <a:lumMod val="75000"/>
                            </a:schemeClr>
                          </a:solidFill>
                          <a:latin typeface="Cambria Math" panose="02040503050406030204" pitchFamily="18" charset="0"/>
                        </a:rPr>
                        <m:t>=</m:t>
                      </m:r>
                      <m:r>
                        <a:rPr lang="en-US" sz="2000" b="1" i="1" smtClean="0">
                          <a:solidFill>
                            <a:schemeClr val="accent6">
                              <a:lumMod val="75000"/>
                            </a:schemeClr>
                          </a:solidFill>
                          <a:latin typeface="Cambria Math" panose="02040503050406030204" pitchFamily="18" charset="0"/>
                        </a:rPr>
                        <m:t>𝑽</m:t>
                      </m:r>
                      <m:r>
                        <a:rPr lang="en-US" sz="2000" b="1" i="1" smtClean="0">
                          <a:solidFill>
                            <a:schemeClr val="accent6">
                              <a:lumMod val="75000"/>
                            </a:schemeClr>
                          </a:solidFill>
                          <a:latin typeface="Cambria Math" panose="02040503050406030204" pitchFamily="18" charset="0"/>
                        </a:rPr>
                        <m:t>−</m:t>
                      </m:r>
                      <m:sSub>
                        <m:sSubPr>
                          <m:ctrlPr>
                            <a:rPr lang="en-US" sz="2000" b="1" i="1" smtClean="0">
                              <a:solidFill>
                                <a:schemeClr val="accent6">
                                  <a:lumMod val="75000"/>
                                </a:schemeClr>
                              </a:solidFill>
                              <a:latin typeface="Cambria Math" panose="02040503050406030204" pitchFamily="18" charset="0"/>
                            </a:rPr>
                          </m:ctrlPr>
                        </m:sSubPr>
                        <m:e>
                          <m:r>
                            <a:rPr lang="en-US" sz="2000" b="1" i="1" smtClean="0">
                              <a:solidFill>
                                <a:schemeClr val="accent6">
                                  <a:lumMod val="75000"/>
                                </a:schemeClr>
                              </a:solidFill>
                              <a:latin typeface="Cambria Math" panose="02040503050406030204" pitchFamily="18" charset="0"/>
                            </a:rPr>
                            <m:t>𝑽</m:t>
                          </m:r>
                        </m:e>
                        <m:sub>
                          <m:r>
                            <a:rPr lang="en-US" sz="2000" b="1" i="1" smtClean="0">
                              <a:solidFill>
                                <a:schemeClr val="accent6">
                                  <a:lumMod val="75000"/>
                                </a:schemeClr>
                              </a:solidFill>
                              <a:latin typeface="Cambria Math" panose="02040503050406030204" pitchFamily="18" charset="0"/>
                            </a:rPr>
                            <m:t>𝒔𝒉𝒆𝒍𝒍</m:t>
                          </m:r>
                        </m:sub>
                      </m:sSub>
                    </m:oMath>
                  </m:oMathPara>
                </a14:m>
                <a:endParaRPr lang="en-US" sz="2000" b="1">
                  <a:solidFill>
                    <a:schemeClr val="accent6">
                      <a:lumMod val="75000"/>
                    </a:schemeClr>
                  </a:solidFill>
                </a:endParaRPr>
              </a:p>
            </p:txBody>
          </p:sp>
        </mc:Choice>
        <mc:Fallback xmlns="">
          <p:sp>
            <p:nvSpPr>
              <p:cNvPr id="10" name="TextBox 9">
                <a:extLst>
                  <a:ext uri="{FF2B5EF4-FFF2-40B4-BE49-F238E27FC236}">
                    <a16:creationId xmlns:a16="http://schemas.microsoft.com/office/drawing/2014/main" id="{EB28B381-4EE7-9345-BFF8-265D0D7C0E8A}"/>
                  </a:ext>
                </a:extLst>
              </p:cNvPr>
              <p:cNvSpPr txBox="1">
                <a:spLocks noRot="1" noChangeAspect="1" noMove="1" noResize="1" noEditPoints="1" noAdjustHandles="1" noChangeArrowheads="1" noChangeShapeType="1" noTextEdit="1"/>
              </p:cNvSpPr>
              <p:nvPr/>
            </p:nvSpPr>
            <p:spPr>
              <a:xfrm>
                <a:off x="4463780" y="4141777"/>
                <a:ext cx="4586893" cy="429220"/>
              </a:xfrm>
              <a:prstGeom prst="rect">
                <a:avLst/>
              </a:prstGeom>
              <a:blipFill>
                <a:blip r:embed="rId6"/>
                <a:stretch>
                  <a:fillRect b="-11268"/>
                </a:stretch>
              </a:blipFill>
            </p:spPr>
            <p:txBody>
              <a:bodyPr/>
              <a:lstStyle/>
              <a:p>
                <a:r>
                  <a:rPr lang="en-US">
                    <a:noFill/>
                  </a:rPr>
                  <a:t> </a:t>
                </a:r>
              </a:p>
            </p:txBody>
          </p:sp>
        </mc:Fallback>
      </mc:AlternateContent>
    </p:spTree>
    <p:extLst>
      <p:ext uri="{BB962C8B-B14F-4D97-AF65-F5344CB8AC3E}">
        <p14:creationId xmlns:p14="http://schemas.microsoft.com/office/powerpoint/2010/main" val="399764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1029-C8DD-48A4-A712-25DEDABA969F}"/>
              </a:ext>
            </a:extLst>
          </p:cNvPr>
          <p:cNvSpPr>
            <a:spLocks noGrp="1"/>
          </p:cNvSpPr>
          <p:nvPr>
            <p:ph type="title"/>
          </p:nvPr>
        </p:nvSpPr>
        <p:spPr>
          <a:xfrm>
            <a:off x="569890" y="53887"/>
            <a:ext cx="10515600" cy="996950"/>
          </a:xfrm>
        </p:spPr>
        <p:txBody>
          <a:bodyPr/>
          <a:lstStyle/>
          <a:p>
            <a:r>
              <a:rPr lang="en-US">
                <a:solidFill>
                  <a:schemeClr val="accent1"/>
                </a:solidFill>
              </a:rPr>
              <a:t>Concept Generation</a:t>
            </a:r>
          </a:p>
        </p:txBody>
      </p:sp>
      <p:sp>
        <p:nvSpPr>
          <p:cNvPr id="5" name="Slide Number Placeholder 4">
            <a:extLst>
              <a:ext uri="{FF2B5EF4-FFF2-40B4-BE49-F238E27FC236}">
                <a16:creationId xmlns:a16="http://schemas.microsoft.com/office/drawing/2014/main" id="{B605C9F9-088B-4609-85D2-532511C5736C}"/>
              </a:ext>
            </a:extLst>
          </p:cNvPr>
          <p:cNvSpPr>
            <a:spLocks noGrp="1"/>
          </p:cNvSpPr>
          <p:nvPr>
            <p:ph type="sldNum" sz="quarter" idx="4"/>
          </p:nvPr>
        </p:nvSpPr>
        <p:spPr>
          <a:xfrm>
            <a:off x="11214279" y="6205048"/>
            <a:ext cx="704088" cy="365125"/>
          </a:xfrm>
        </p:spPr>
        <p:txBody>
          <a:bodyPr/>
          <a:lstStyle/>
          <a:p>
            <a:fld id="{6F1FABC0-072B-4F22-8F9B-95A9D10B0206}" type="slidenum">
              <a:rPr lang="en-US" smtClean="0"/>
              <a:pPr/>
              <a:t>64</a:t>
            </a:fld>
            <a:endParaRPr lang="en-US"/>
          </a:p>
        </p:txBody>
      </p:sp>
      <p:sp>
        <p:nvSpPr>
          <p:cNvPr id="60" name="Rectangle 59">
            <a:extLst>
              <a:ext uri="{FF2B5EF4-FFF2-40B4-BE49-F238E27FC236}">
                <a16:creationId xmlns:a16="http://schemas.microsoft.com/office/drawing/2014/main" id="{AD439447-1501-4A6B-9CDC-C4871FAA7AAD}"/>
              </a:ext>
            </a:extLst>
          </p:cNvPr>
          <p:cNvSpPr/>
          <p:nvPr/>
        </p:nvSpPr>
        <p:spPr>
          <a:xfrm>
            <a:off x="605307" y="1727523"/>
            <a:ext cx="1815013" cy="3704142"/>
          </a:xfrm>
          <a:prstGeom prst="rect">
            <a:avLst/>
          </a:prstGeom>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69" name="Picture 168" descr="A picture containing aircraft&#10;&#10;Description automatically generated">
            <a:extLst>
              <a:ext uri="{FF2B5EF4-FFF2-40B4-BE49-F238E27FC236}">
                <a16:creationId xmlns:a16="http://schemas.microsoft.com/office/drawing/2014/main" id="{DE7D2FD0-42F7-4863-BE19-5235B2CF499E}"/>
              </a:ext>
            </a:extLst>
          </p:cNvPr>
          <p:cNvPicPr>
            <a:picLocks noChangeAspect="1"/>
          </p:cNvPicPr>
          <p:nvPr/>
        </p:nvPicPr>
        <p:blipFill rotWithShape="1">
          <a:blip r:embed="rId3">
            <a:extLst>
              <a:ext uri="{28A0092B-C50C-407E-A947-70E740481C1C}">
                <a14:useLocalDpi xmlns:a14="http://schemas.microsoft.com/office/drawing/2010/main" val="0"/>
              </a:ext>
            </a:extLst>
          </a:blip>
          <a:srcRect l="10444" r="9896"/>
          <a:stretch/>
        </p:blipFill>
        <p:spPr>
          <a:xfrm>
            <a:off x="906429" y="4224552"/>
            <a:ext cx="1276707" cy="957619"/>
          </a:xfrm>
          <a:prstGeom prst="rect">
            <a:avLst/>
          </a:prstGeom>
        </p:spPr>
      </p:pic>
      <p:pic>
        <p:nvPicPr>
          <p:cNvPr id="171" name="Picture 170" descr="A picture containing plane, jet, air, aircraft&#10;&#10;Description automatically generated">
            <a:extLst>
              <a:ext uri="{FF2B5EF4-FFF2-40B4-BE49-F238E27FC236}">
                <a16:creationId xmlns:a16="http://schemas.microsoft.com/office/drawing/2014/main" id="{E5A2903F-3176-4BE1-91C4-5D9DBC078D36}"/>
              </a:ext>
            </a:extLst>
          </p:cNvPr>
          <p:cNvPicPr>
            <a:picLocks noChangeAspect="1"/>
          </p:cNvPicPr>
          <p:nvPr/>
        </p:nvPicPr>
        <p:blipFill rotWithShape="1">
          <a:blip r:embed="rId4">
            <a:extLst>
              <a:ext uri="{28A0092B-C50C-407E-A947-70E740481C1C}">
                <a14:useLocalDpi xmlns:a14="http://schemas.microsoft.com/office/drawing/2010/main" val="0"/>
              </a:ext>
            </a:extLst>
          </a:blip>
          <a:srcRect l="12080" r="9380"/>
          <a:stretch/>
        </p:blipFill>
        <p:spPr>
          <a:xfrm>
            <a:off x="895065" y="1816230"/>
            <a:ext cx="1284993" cy="947834"/>
          </a:xfrm>
          <a:prstGeom prst="rect">
            <a:avLst/>
          </a:prstGeom>
        </p:spPr>
      </p:pic>
      <p:pic>
        <p:nvPicPr>
          <p:cNvPr id="173" name="Picture 172">
            <a:extLst>
              <a:ext uri="{FF2B5EF4-FFF2-40B4-BE49-F238E27FC236}">
                <a16:creationId xmlns:a16="http://schemas.microsoft.com/office/drawing/2014/main" id="{6538B805-A030-4015-82C3-CEB04E67696C}"/>
              </a:ext>
            </a:extLst>
          </p:cNvPr>
          <p:cNvPicPr>
            <a:picLocks noChangeAspect="1"/>
          </p:cNvPicPr>
          <p:nvPr/>
        </p:nvPicPr>
        <p:blipFill rotWithShape="1">
          <a:blip r:embed="rId5">
            <a:extLst>
              <a:ext uri="{28A0092B-C50C-407E-A947-70E740481C1C}">
                <a14:useLocalDpi xmlns:a14="http://schemas.microsoft.com/office/drawing/2010/main" val="0"/>
              </a:ext>
            </a:extLst>
          </a:blip>
          <a:srcRect l="8686" r="7022"/>
          <a:stretch/>
        </p:blipFill>
        <p:spPr>
          <a:xfrm>
            <a:off x="898497" y="3014926"/>
            <a:ext cx="1279535" cy="955895"/>
          </a:xfrm>
          <a:prstGeom prst="rect">
            <a:avLst/>
          </a:prstGeom>
        </p:spPr>
      </p:pic>
      <p:sp>
        <p:nvSpPr>
          <p:cNvPr id="64" name="Rectangle 63">
            <a:extLst>
              <a:ext uri="{FF2B5EF4-FFF2-40B4-BE49-F238E27FC236}">
                <a16:creationId xmlns:a16="http://schemas.microsoft.com/office/drawing/2014/main" id="{C0560041-1CA0-4047-9864-58156126F02B}"/>
              </a:ext>
            </a:extLst>
          </p:cNvPr>
          <p:cNvSpPr/>
          <p:nvPr/>
        </p:nvSpPr>
        <p:spPr>
          <a:xfrm>
            <a:off x="605307" y="1351208"/>
            <a:ext cx="1815013" cy="374941"/>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Fuselage Type</a:t>
            </a:r>
            <a:endParaRPr lang="en-US"/>
          </a:p>
        </p:txBody>
      </p:sp>
      <p:sp>
        <p:nvSpPr>
          <p:cNvPr id="65" name="Rectangle 64">
            <a:extLst>
              <a:ext uri="{FF2B5EF4-FFF2-40B4-BE49-F238E27FC236}">
                <a16:creationId xmlns:a16="http://schemas.microsoft.com/office/drawing/2014/main" id="{093D8407-7AEE-4217-943F-D72784C49422}"/>
              </a:ext>
            </a:extLst>
          </p:cNvPr>
          <p:cNvSpPr/>
          <p:nvPr/>
        </p:nvSpPr>
        <p:spPr>
          <a:xfrm>
            <a:off x="2418498" y="1727523"/>
            <a:ext cx="1815013" cy="3704142"/>
          </a:xfrm>
          <a:prstGeom prst="rect">
            <a:avLst/>
          </a:prstGeom>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7DD8D256-0B70-44F7-A4F4-BD95642D8E00}"/>
              </a:ext>
            </a:extLst>
          </p:cNvPr>
          <p:cNvSpPr/>
          <p:nvPr/>
        </p:nvSpPr>
        <p:spPr>
          <a:xfrm>
            <a:off x="2418498" y="1351208"/>
            <a:ext cx="1815013" cy="374941"/>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Airfoil</a:t>
            </a:r>
            <a:endParaRPr lang="en-US"/>
          </a:p>
        </p:txBody>
      </p:sp>
      <p:sp>
        <p:nvSpPr>
          <p:cNvPr id="71" name="Rectangle 70">
            <a:extLst>
              <a:ext uri="{FF2B5EF4-FFF2-40B4-BE49-F238E27FC236}">
                <a16:creationId xmlns:a16="http://schemas.microsoft.com/office/drawing/2014/main" id="{80DC3B0B-A8A4-4CD2-B183-CB471B364DC4}"/>
              </a:ext>
            </a:extLst>
          </p:cNvPr>
          <p:cNvSpPr/>
          <p:nvPr/>
        </p:nvSpPr>
        <p:spPr>
          <a:xfrm>
            <a:off x="4231689" y="1727523"/>
            <a:ext cx="1815013" cy="3704142"/>
          </a:xfrm>
          <a:prstGeom prst="rect">
            <a:avLst/>
          </a:prstGeom>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1B697AF0-C75D-4326-A53D-CB47E80A9164}"/>
              </a:ext>
            </a:extLst>
          </p:cNvPr>
          <p:cNvSpPr/>
          <p:nvPr/>
        </p:nvSpPr>
        <p:spPr>
          <a:xfrm>
            <a:off x="4231689" y="1351208"/>
            <a:ext cx="1815013" cy="374941"/>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cs typeface="Arial"/>
              </a:rPr>
              <a:t>Wing Placement</a:t>
            </a:r>
            <a:endParaRPr lang="en-US" sz="1600"/>
          </a:p>
        </p:txBody>
      </p:sp>
      <p:sp>
        <p:nvSpPr>
          <p:cNvPr id="77" name="Rectangle 76">
            <a:extLst>
              <a:ext uri="{FF2B5EF4-FFF2-40B4-BE49-F238E27FC236}">
                <a16:creationId xmlns:a16="http://schemas.microsoft.com/office/drawing/2014/main" id="{098FE858-ADE3-48EA-B747-0BC0A6B08CDA}"/>
              </a:ext>
            </a:extLst>
          </p:cNvPr>
          <p:cNvSpPr/>
          <p:nvPr/>
        </p:nvSpPr>
        <p:spPr>
          <a:xfrm>
            <a:off x="6026658" y="1727523"/>
            <a:ext cx="1815013" cy="3704142"/>
          </a:xfrm>
          <a:prstGeom prst="rect">
            <a:avLst/>
          </a:prstGeom>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885142FE-6327-4FE0-8C63-9610B5AD920F}"/>
              </a:ext>
            </a:extLst>
          </p:cNvPr>
          <p:cNvSpPr/>
          <p:nvPr/>
        </p:nvSpPr>
        <p:spPr>
          <a:xfrm>
            <a:off x="6026658" y="1351208"/>
            <a:ext cx="1815013" cy="374941"/>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Landing Gear </a:t>
            </a:r>
            <a:endParaRPr lang="en-US"/>
          </a:p>
        </p:txBody>
      </p:sp>
      <p:sp>
        <p:nvSpPr>
          <p:cNvPr id="83" name="Rectangle 82">
            <a:extLst>
              <a:ext uri="{FF2B5EF4-FFF2-40B4-BE49-F238E27FC236}">
                <a16:creationId xmlns:a16="http://schemas.microsoft.com/office/drawing/2014/main" id="{1AD87B0B-179B-429F-BBEC-87D0FCE4615A}"/>
              </a:ext>
            </a:extLst>
          </p:cNvPr>
          <p:cNvSpPr/>
          <p:nvPr/>
        </p:nvSpPr>
        <p:spPr>
          <a:xfrm>
            <a:off x="7839848" y="1727523"/>
            <a:ext cx="1815013" cy="3704142"/>
          </a:xfrm>
          <a:prstGeom prst="rect">
            <a:avLst/>
          </a:prstGeom>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Rectangle 87">
            <a:extLst>
              <a:ext uri="{FF2B5EF4-FFF2-40B4-BE49-F238E27FC236}">
                <a16:creationId xmlns:a16="http://schemas.microsoft.com/office/drawing/2014/main" id="{A70EA80A-4903-49E1-9CE7-7260F5822106}"/>
              </a:ext>
            </a:extLst>
          </p:cNvPr>
          <p:cNvSpPr/>
          <p:nvPr/>
        </p:nvSpPr>
        <p:spPr>
          <a:xfrm>
            <a:off x="7839848" y="1351208"/>
            <a:ext cx="1815013" cy="374941"/>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Tail</a:t>
            </a:r>
            <a:endParaRPr lang="en-US"/>
          </a:p>
        </p:txBody>
      </p:sp>
      <p:sp>
        <p:nvSpPr>
          <p:cNvPr id="90" name="Rectangle 89">
            <a:extLst>
              <a:ext uri="{FF2B5EF4-FFF2-40B4-BE49-F238E27FC236}">
                <a16:creationId xmlns:a16="http://schemas.microsoft.com/office/drawing/2014/main" id="{DA88458D-B494-4DC8-8EAD-1B582FD88AD4}"/>
              </a:ext>
            </a:extLst>
          </p:cNvPr>
          <p:cNvSpPr/>
          <p:nvPr/>
        </p:nvSpPr>
        <p:spPr>
          <a:xfrm>
            <a:off x="9653623" y="1727523"/>
            <a:ext cx="1815013" cy="3704142"/>
          </a:xfrm>
          <a:prstGeom prst="rect">
            <a:avLst/>
          </a:prstGeom>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94">
            <a:extLst>
              <a:ext uri="{FF2B5EF4-FFF2-40B4-BE49-F238E27FC236}">
                <a16:creationId xmlns:a16="http://schemas.microsoft.com/office/drawing/2014/main" id="{12F8C428-A054-4BF2-80A6-8746FD0DB21F}"/>
              </a:ext>
            </a:extLst>
          </p:cNvPr>
          <p:cNvSpPr/>
          <p:nvPr/>
        </p:nvSpPr>
        <p:spPr>
          <a:xfrm>
            <a:off x="9653623" y="1351208"/>
            <a:ext cx="1815013" cy="374941"/>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Wing Tips</a:t>
            </a:r>
            <a:endParaRPr lang="en-US"/>
          </a:p>
        </p:txBody>
      </p:sp>
      <p:pic>
        <p:nvPicPr>
          <p:cNvPr id="62" name="Picture 62" descr="Engineering drawing&#10;&#10;Description automatically generated">
            <a:extLst>
              <a:ext uri="{FF2B5EF4-FFF2-40B4-BE49-F238E27FC236}">
                <a16:creationId xmlns:a16="http://schemas.microsoft.com/office/drawing/2014/main" id="{635A98EA-3118-4AB8-83B9-4A61759BDEA4}"/>
              </a:ext>
            </a:extLst>
          </p:cNvPr>
          <p:cNvPicPr>
            <a:picLocks noGrp="1" noChangeAspect="1"/>
          </p:cNvPicPr>
          <p:nvPr>
            <p:ph sz="quarter" idx="26"/>
          </p:nvPr>
        </p:nvPicPr>
        <p:blipFill rotWithShape="1">
          <a:blip r:embed="rId6"/>
          <a:srcRect l="2703" t="17567" r="63513" b="22973"/>
          <a:stretch/>
        </p:blipFill>
        <p:spPr>
          <a:xfrm>
            <a:off x="8209517" y="1812478"/>
            <a:ext cx="1072519" cy="944401"/>
          </a:xfrm>
        </p:spPr>
      </p:pic>
      <p:pic>
        <p:nvPicPr>
          <p:cNvPr id="63" name="Picture 62" descr="Engineering drawing&#10;&#10;Description automatically generated">
            <a:extLst>
              <a:ext uri="{FF2B5EF4-FFF2-40B4-BE49-F238E27FC236}">
                <a16:creationId xmlns:a16="http://schemas.microsoft.com/office/drawing/2014/main" id="{E3A4BC3E-C0BC-4C93-9742-CD5F5F0CA3A1}"/>
              </a:ext>
            </a:extLst>
          </p:cNvPr>
          <p:cNvPicPr>
            <a:picLocks noChangeAspect="1"/>
          </p:cNvPicPr>
          <p:nvPr/>
        </p:nvPicPr>
        <p:blipFill rotWithShape="1">
          <a:blip r:embed="rId6"/>
          <a:srcRect l="64527" t="7432" b="23649"/>
          <a:stretch/>
        </p:blipFill>
        <p:spPr>
          <a:xfrm>
            <a:off x="8211662" y="4186484"/>
            <a:ext cx="1072506" cy="944390"/>
          </a:xfrm>
          <a:prstGeom prst="rect">
            <a:avLst/>
          </a:prstGeom>
        </p:spPr>
      </p:pic>
      <p:pic>
        <p:nvPicPr>
          <p:cNvPr id="89" name="Picture 62" descr="Engineering drawing&#10;&#10;Description automatically generated">
            <a:extLst>
              <a:ext uri="{FF2B5EF4-FFF2-40B4-BE49-F238E27FC236}">
                <a16:creationId xmlns:a16="http://schemas.microsoft.com/office/drawing/2014/main" id="{FE7234A1-B91F-4F8A-A04E-6A423BEF838D}"/>
              </a:ext>
            </a:extLst>
          </p:cNvPr>
          <p:cNvPicPr>
            <a:picLocks noChangeAspect="1"/>
          </p:cNvPicPr>
          <p:nvPr/>
        </p:nvPicPr>
        <p:blipFill rotWithShape="1">
          <a:blip r:embed="rId6"/>
          <a:srcRect l="34797" t="3378" r="32094" b="24324"/>
          <a:stretch/>
        </p:blipFill>
        <p:spPr>
          <a:xfrm>
            <a:off x="8213809" y="3018799"/>
            <a:ext cx="1072539" cy="944388"/>
          </a:xfrm>
          <a:prstGeom prst="rect">
            <a:avLst/>
          </a:prstGeom>
        </p:spPr>
      </p:pic>
      <p:pic>
        <p:nvPicPr>
          <p:cNvPr id="98" name="Picture 99" descr="Diagram, engineering drawing&#10;&#10;Description automatically generated">
            <a:extLst>
              <a:ext uri="{FF2B5EF4-FFF2-40B4-BE49-F238E27FC236}">
                <a16:creationId xmlns:a16="http://schemas.microsoft.com/office/drawing/2014/main" id="{3CC021DC-752C-4170-8DAF-0F21694375FD}"/>
              </a:ext>
            </a:extLst>
          </p:cNvPr>
          <p:cNvPicPr>
            <a:picLocks noChangeAspect="1"/>
          </p:cNvPicPr>
          <p:nvPr/>
        </p:nvPicPr>
        <p:blipFill rotWithShape="1">
          <a:blip r:embed="rId7"/>
          <a:srcRect l="4706" t="526" r="34510" b="71518"/>
          <a:stretch/>
        </p:blipFill>
        <p:spPr>
          <a:xfrm>
            <a:off x="4305837" y="2072639"/>
            <a:ext cx="1667427" cy="572354"/>
          </a:xfrm>
          <a:prstGeom prst="rect">
            <a:avLst/>
          </a:prstGeom>
        </p:spPr>
      </p:pic>
      <p:pic>
        <p:nvPicPr>
          <p:cNvPr id="103" name="Picture 99" descr="Diagram, engineering drawing&#10;&#10;Description automatically generated">
            <a:extLst>
              <a:ext uri="{FF2B5EF4-FFF2-40B4-BE49-F238E27FC236}">
                <a16:creationId xmlns:a16="http://schemas.microsoft.com/office/drawing/2014/main" id="{12228E15-4976-45A9-8209-00BABFA1E1DE}"/>
              </a:ext>
            </a:extLst>
          </p:cNvPr>
          <p:cNvPicPr>
            <a:picLocks noChangeAspect="1"/>
          </p:cNvPicPr>
          <p:nvPr/>
        </p:nvPicPr>
        <p:blipFill rotWithShape="1">
          <a:blip r:embed="rId7"/>
          <a:srcRect l="5490" t="69474" r="37854" b="1015"/>
          <a:stretch/>
        </p:blipFill>
        <p:spPr>
          <a:xfrm>
            <a:off x="4305836" y="4465962"/>
            <a:ext cx="1661522" cy="571994"/>
          </a:xfrm>
          <a:prstGeom prst="rect">
            <a:avLst/>
          </a:prstGeom>
        </p:spPr>
      </p:pic>
      <p:pic>
        <p:nvPicPr>
          <p:cNvPr id="104" name="Picture 99" descr="Diagram, engineering drawing&#10;&#10;Description automatically generated">
            <a:extLst>
              <a:ext uri="{FF2B5EF4-FFF2-40B4-BE49-F238E27FC236}">
                <a16:creationId xmlns:a16="http://schemas.microsoft.com/office/drawing/2014/main" id="{A9EB507F-D423-4AEA-B72D-50B5F35628A0}"/>
              </a:ext>
            </a:extLst>
          </p:cNvPr>
          <p:cNvPicPr>
            <a:picLocks noChangeAspect="1"/>
          </p:cNvPicPr>
          <p:nvPr/>
        </p:nvPicPr>
        <p:blipFill rotWithShape="1">
          <a:blip r:embed="rId7"/>
          <a:srcRect l="7493" t="33158" r="39648" b="35263"/>
          <a:stretch/>
        </p:blipFill>
        <p:spPr>
          <a:xfrm>
            <a:off x="4306993" y="3285399"/>
            <a:ext cx="1664666" cy="571398"/>
          </a:xfrm>
          <a:prstGeom prst="rect">
            <a:avLst/>
          </a:prstGeom>
        </p:spPr>
      </p:pic>
      <p:pic>
        <p:nvPicPr>
          <p:cNvPr id="4" name="Picture 5" descr="A picture containing handcart&#10;&#10;Description automatically generated">
            <a:extLst>
              <a:ext uri="{FF2B5EF4-FFF2-40B4-BE49-F238E27FC236}">
                <a16:creationId xmlns:a16="http://schemas.microsoft.com/office/drawing/2014/main" id="{48AAA3D2-32C5-47F2-B053-DF45C71E2935}"/>
              </a:ext>
            </a:extLst>
          </p:cNvPr>
          <p:cNvPicPr>
            <a:picLocks noChangeAspect="1"/>
          </p:cNvPicPr>
          <p:nvPr/>
        </p:nvPicPr>
        <p:blipFill rotWithShape="1">
          <a:blip r:embed="rId8"/>
          <a:srcRect l="604" t="-4338" r="49249" b="1754"/>
          <a:stretch/>
        </p:blipFill>
        <p:spPr>
          <a:xfrm>
            <a:off x="6149009" y="4012002"/>
            <a:ext cx="1590981" cy="569280"/>
          </a:xfrm>
          <a:prstGeom prst="rect">
            <a:avLst/>
          </a:prstGeom>
        </p:spPr>
      </p:pic>
      <p:pic>
        <p:nvPicPr>
          <p:cNvPr id="100" name="Picture 100" descr="A picture containing sport, athletic game, table&#10;&#10;Description automatically generated">
            <a:extLst>
              <a:ext uri="{FF2B5EF4-FFF2-40B4-BE49-F238E27FC236}">
                <a16:creationId xmlns:a16="http://schemas.microsoft.com/office/drawing/2014/main" id="{B84920C5-226C-4234-BEFA-D0C63E25164B}"/>
              </a:ext>
            </a:extLst>
          </p:cNvPr>
          <p:cNvPicPr>
            <a:picLocks noChangeAspect="1"/>
          </p:cNvPicPr>
          <p:nvPr/>
        </p:nvPicPr>
        <p:blipFill>
          <a:blip r:embed="rId9"/>
          <a:stretch>
            <a:fillRect/>
          </a:stretch>
        </p:blipFill>
        <p:spPr>
          <a:xfrm>
            <a:off x="9956786" y="1903264"/>
            <a:ext cx="1166055" cy="772594"/>
          </a:xfrm>
          <a:prstGeom prst="rect">
            <a:avLst/>
          </a:prstGeom>
        </p:spPr>
      </p:pic>
      <p:pic>
        <p:nvPicPr>
          <p:cNvPr id="101" name="Picture 101" descr="A picture containing antenna&#10;&#10;Description automatically generated">
            <a:extLst>
              <a:ext uri="{FF2B5EF4-FFF2-40B4-BE49-F238E27FC236}">
                <a16:creationId xmlns:a16="http://schemas.microsoft.com/office/drawing/2014/main" id="{B20E4144-B135-45DC-B8B9-1A7955DF0685}"/>
              </a:ext>
            </a:extLst>
          </p:cNvPr>
          <p:cNvPicPr>
            <a:picLocks noChangeAspect="1"/>
          </p:cNvPicPr>
          <p:nvPr/>
        </p:nvPicPr>
        <p:blipFill>
          <a:blip r:embed="rId10"/>
          <a:stretch>
            <a:fillRect/>
          </a:stretch>
        </p:blipFill>
        <p:spPr>
          <a:xfrm>
            <a:off x="9973165" y="3101901"/>
            <a:ext cx="1161782" cy="789507"/>
          </a:xfrm>
          <a:prstGeom prst="rect">
            <a:avLst/>
          </a:prstGeom>
        </p:spPr>
      </p:pic>
      <p:pic>
        <p:nvPicPr>
          <p:cNvPr id="102" name="Picture 104">
            <a:extLst>
              <a:ext uri="{FF2B5EF4-FFF2-40B4-BE49-F238E27FC236}">
                <a16:creationId xmlns:a16="http://schemas.microsoft.com/office/drawing/2014/main" id="{8E9C1A40-998E-49AC-91F4-E76F46A629B0}"/>
              </a:ext>
            </a:extLst>
          </p:cNvPr>
          <p:cNvPicPr>
            <a:picLocks noChangeAspect="1"/>
          </p:cNvPicPr>
          <p:nvPr/>
        </p:nvPicPr>
        <p:blipFill>
          <a:blip r:embed="rId11"/>
          <a:stretch>
            <a:fillRect/>
          </a:stretch>
        </p:blipFill>
        <p:spPr>
          <a:xfrm>
            <a:off x="9977815" y="4260590"/>
            <a:ext cx="1112689" cy="789952"/>
          </a:xfrm>
          <a:prstGeom prst="rect">
            <a:avLst/>
          </a:prstGeom>
        </p:spPr>
      </p:pic>
      <p:sp>
        <p:nvSpPr>
          <p:cNvPr id="7" name="Rectangle 6">
            <a:extLst>
              <a:ext uri="{FF2B5EF4-FFF2-40B4-BE49-F238E27FC236}">
                <a16:creationId xmlns:a16="http://schemas.microsoft.com/office/drawing/2014/main" id="{13A285D2-2B01-4238-821D-E52B9CA631A6}"/>
              </a:ext>
            </a:extLst>
          </p:cNvPr>
          <p:cNvSpPr/>
          <p:nvPr/>
        </p:nvSpPr>
        <p:spPr>
          <a:xfrm>
            <a:off x="10930033" y="4696899"/>
            <a:ext cx="159564" cy="338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8" name="Picture 8" descr="A picture containing handcart&#10;&#10;Description automatically generated">
            <a:extLst>
              <a:ext uri="{FF2B5EF4-FFF2-40B4-BE49-F238E27FC236}">
                <a16:creationId xmlns:a16="http://schemas.microsoft.com/office/drawing/2014/main" id="{96D1F3F1-DC44-4DFA-818A-0CACE0E2BB86}"/>
              </a:ext>
            </a:extLst>
          </p:cNvPr>
          <p:cNvPicPr>
            <a:picLocks noChangeAspect="1"/>
          </p:cNvPicPr>
          <p:nvPr/>
        </p:nvPicPr>
        <p:blipFill rotWithShape="1">
          <a:blip r:embed="rId8"/>
          <a:srcRect l="51057" r="-302" b="1754"/>
          <a:stretch/>
        </p:blipFill>
        <p:spPr>
          <a:xfrm>
            <a:off x="6099313" y="2690696"/>
            <a:ext cx="1632492" cy="582192"/>
          </a:xfrm>
          <a:prstGeom prst="rect">
            <a:avLst/>
          </a:prstGeom>
        </p:spPr>
      </p:pic>
      <p:pic>
        <p:nvPicPr>
          <p:cNvPr id="3" name="Picture 8" descr="Chart&#10;&#10;Description automatically generated">
            <a:extLst>
              <a:ext uri="{FF2B5EF4-FFF2-40B4-BE49-F238E27FC236}">
                <a16:creationId xmlns:a16="http://schemas.microsoft.com/office/drawing/2014/main" id="{E4D3D7BC-84F1-4ACE-B467-D496C386A027}"/>
              </a:ext>
            </a:extLst>
          </p:cNvPr>
          <p:cNvPicPr>
            <a:picLocks noChangeAspect="1"/>
          </p:cNvPicPr>
          <p:nvPr/>
        </p:nvPicPr>
        <p:blipFill rotWithShape="1">
          <a:blip r:embed="rId12"/>
          <a:srcRect l="7029" t="20735" r="-320" b="17785"/>
          <a:stretch/>
        </p:blipFill>
        <p:spPr>
          <a:xfrm>
            <a:off x="2543504" y="2535625"/>
            <a:ext cx="1560672" cy="757709"/>
          </a:xfrm>
          <a:prstGeom prst="rect">
            <a:avLst/>
          </a:prstGeom>
        </p:spPr>
      </p:pic>
      <p:sp>
        <p:nvSpPr>
          <p:cNvPr id="6" name="TextBox 5">
            <a:extLst>
              <a:ext uri="{FF2B5EF4-FFF2-40B4-BE49-F238E27FC236}">
                <a16:creationId xmlns:a16="http://schemas.microsoft.com/office/drawing/2014/main" id="{F26E45E1-961D-458A-80DD-461FC9563571}"/>
              </a:ext>
            </a:extLst>
          </p:cNvPr>
          <p:cNvSpPr txBox="1"/>
          <p:nvPr/>
        </p:nvSpPr>
        <p:spPr>
          <a:xfrm>
            <a:off x="946150" y="2708275"/>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"Guppy"</a:t>
            </a:r>
            <a:endParaRPr lang="en-US"/>
          </a:p>
        </p:txBody>
      </p:sp>
      <p:pic>
        <p:nvPicPr>
          <p:cNvPr id="11" name="Picture 11" descr="Chart, line chart&#10;&#10;Description automatically generated">
            <a:extLst>
              <a:ext uri="{FF2B5EF4-FFF2-40B4-BE49-F238E27FC236}">
                <a16:creationId xmlns:a16="http://schemas.microsoft.com/office/drawing/2014/main" id="{19CF8820-3DCE-4AC6-BB31-530D1EC12819}"/>
              </a:ext>
            </a:extLst>
          </p:cNvPr>
          <p:cNvPicPr>
            <a:picLocks noChangeAspect="1"/>
          </p:cNvPicPr>
          <p:nvPr/>
        </p:nvPicPr>
        <p:blipFill rotWithShape="1">
          <a:blip r:embed="rId13"/>
          <a:srcRect l="14523" t="28979" r="11203" b="30822"/>
          <a:stretch/>
        </p:blipFill>
        <p:spPr>
          <a:xfrm>
            <a:off x="2541898" y="3708281"/>
            <a:ext cx="1564653" cy="862519"/>
          </a:xfrm>
          <a:prstGeom prst="rect">
            <a:avLst/>
          </a:prstGeom>
        </p:spPr>
      </p:pic>
      <p:sp>
        <p:nvSpPr>
          <p:cNvPr id="34" name="TextBox 33">
            <a:extLst>
              <a:ext uri="{FF2B5EF4-FFF2-40B4-BE49-F238E27FC236}">
                <a16:creationId xmlns:a16="http://schemas.microsoft.com/office/drawing/2014/main" id="{11B7FFFA-552D-481B-8AF2-BC065E556036}"/>
              </a:ext>
            </a:extLst>
          </p:cNvPr>
          <p:cNvSpPr txBox="1"/>
          <p:nvPr/>
        </p:nvSpPr>
        <p:spPr>
          <a:xfrm>
            <a:off x="946149" y="3914775"/>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"Dolphin"</a:t>
            </a:r>
            <a:endParaRPr lang="en-US">
              <a:solidFill>
                <a:schemeClr val="bg1"/>
              </a:solidFill>
            </a:endParaRPr>
          </a:p>
        </p:txBody>
      </p:sp>
      <p:sp>
        <p:nvSpPr>
          <p:cNvPr id="35" name="TextBox 34">
            <a:extLst>
              <a:ext uri="{FF2B5EF4-FFF2-40B4-BE49-F238E27FC236}">
                <a16:creationId xmlns:a16="http://schemas.microsoft.com/office/drawing/2014/main" id="{C4E87BD2-FFA0-44E5-ABDB-D8C6DC2AF805}"/>
              </a:ext>
            </a:extLst>
          </p:cNvPr>
          <p:cNvSpPr txBox="1"/>
          <p:nvPr/>
        </p:nvSpPr>
        <p:spPr>
          <a:xfrm>
            <a:off x="906461" y="5129213"/>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"Whale"</a:t>
            </a:r>
            <a:endParaRPr lang="en-US">
              <a:solidFill>
                <a:schemeClr val="bg1"/>
              </a:solidFill>
            </a:endParaRPr>
          </a:p>
        </p:txBody>
      </p:sp>
      <p:sp>
        <p:nvSpPr>
          <p:cNvPr id="36" name="TextBox 35">
            <a:extLst>
              <a:ext uri="{FF2B5EF4-FFF2-40B4-BE49-F238E27FC236}">
                <a16:creationId xmlns:a16="http://schemas.microsoft.com/office/drawing/2014/main" id="{98452401-8156-4E54-A901-288CA1CDF135}"/>
              </a:ext>
            </a:extLst>
          </p:cNvPr>
          <p:cNvSpPr txBox="1"/>
          <p:nvPr/>
        </p:nvSpPr>
        <p:spPr>
          <a:xfrm>
            <a:off x="2755899" y="3271838"/>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E-423</a:t>
            </a:r>
          </a:p>
        </p:txBody>
      </p:sp>
      <p:sp>
        <p:nvSpPr>
          <p:cNvPr id="37" name="TextBox 36">
            <a:extLst>
              <a:ext uri="{FF2B5EF4-FFF2-40B4-BE49-F238E27FC236}">
                <a16:creationId xmlns:a16="http://schemas.microsoft.com/office/drawing/2014/main" id="{016086A2-3413-428C-8243-E076483B1CD0}"/>
              </a:ext>
            </a:extLst>
          </p:cNvPr>
          <p:cNvSpPr txBox="1"/>
          <p:nvPr/>
        </p:nvSpPr>
        <p:spPr>
          <a:xfrm>
            <a:off x="2755899" y="4557713"/>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S-1223</a:t>
            </a:r>
            <a:endParaRPr lang="en-US"/>
          </a:p>
        </p:txBody>
      </p:sp>
      <p:sp>
        <p:nvSpPr>
          <p:cNvPr id="38" name="TextBox 37">
            <a:extLst>
              <a:ext uri="{FF2B5EF4-FFF2-40B4-BE49-F238E27FC236}">
                <a16:creationId xmlns:a16="http://schemas.microsoft.com/office/drawing/2014/main" id="{2CB42FC4-9B23-4485-B446-17ACF270FC5F}"/>
              </a:ext>
            </a:extLst>
          </p:cNvPr>
          <p:cNvSpPr txBox="1"/>
          <p:nvPr/>
        </p:nvSpPr>
        <p:spPr>
          <a:xfrm>
            <a:off x="4573586" y="2605087"/>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High Wing</a:t>
            </a:r>
            <a:endParaRPr lang="en-US"/>
          </a:p>
        </p:txBody>
      </p:sp>
      <p:sp>
        <p:nvSpPr>
          <p:cNvPr id="39" name="TextBox 38">
            <a:extLst>
              <a:ext uri="{FF2B5EF4-FFF2-40B4-BE49-F238E27FC236}">
                <a16:creationId xmlns:a16="http://schemas.microsoft.com/office/drawing/2014/main" id="{99E38354-2D73-4011-8675-39E3E0BAA07C}"/>
              </a:ext>
            </a:extLst>
          </p:cNvPr>
          <p:cNvSpPr txBox="1"/>
          <p:nvPr/>
        </p:nvSpPr>
        <p:spPr>
          <a:xfrm>
            <a:off x="4565649" y="3811587"/>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Mid Wing</a:t>
            </a:r>
            <a:endParaRPr lang="en-US"/>
          </a:p>
        </p:txBody>
      </p:sp>
      <p:sp>
        <p:nvSpPr>
          <p:cNvPr id="40" name="TextBox 39">
            <a:extLst>
              <a:ext uri="{FF2B5EF4-FFF2-40B4-BE49-F238E27FC236}">
                <a16:creationId xmlns:a16="http://schemas.microsoft.com/office/drawing/2014/main" id="{7B583C19-B75B-4072-8C36-6991E0916491}"/>
              </a:ext>
            </a:extLst>
          </p:cNvPr>
          <p:cNvSpPr txBox="1"/>
          <p:nvPr/>
        </p:nvSpPr>
        <p:spPr>
          <a:xfrm>
            <a:off x="4573586" y="4978400"/>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Low Wing</a:t>
            </a:r>
            <a:endParaRPr lang="en-US"/>
          </a:p>
        </p:txBody>
      </p:sp>
      <p:sp>
        <p:nvSpPr>
          <p:cNvPr id="41" name="TextBox 40">
            <a:extLst>
              <a:ext uri="{FF2B5EF4-FFF2-40B4-BE49-F238E27FC236}">
                <a16:creationId xmlns:a16="http://schemas.microsoft.com/office/drawing/2014/main" id="{5E487D1A-ED84-48AC-AD84-1CA1E8464F04}"/>
              </a:ext>
            </a:extLst>
          </p:cNvPr>
          <p:cNvSpPr txBox="1"/>
          <p:nvPr/>
        </p:nvSpPr>
        <p:spPr>
          <a:xfrm>
            <a:off x="6343649" y="3263900"/>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Tricycle</a:t>
            </a:r>
            <a:endParaRPr lang="en-US">
              <a:solidFill>
                <a:schemeClr val="bg1"/>
              </a:solidFill>
            </a:endParaRPr>
          </a:p>
        </p:txBody>
      </p:sp>
      <p:sp>
        <p:nvSpPr>
          <p:cNvPr id="42" name="TextBox 41">
            <a:extLst>
              <a:ext uri="{FF2B5EF4-FFF2-40B4-BE49-F238E27FC236}">
                <a16:creationId xmlns:a16="http://schemas.microsoft.com/office/drawing/2014/main" id="{1E6BCE14-EDE5-40CC-9193-75FC3487E5CE}"/>
              </a:ext>
            </a:extLst>
          </p:cNvPr>
          <p:cNvSpPr txBox="1"/>
          <p:nvPr/>
        </p:nvSpPr>
        <p:spPr>
          <a:xfrm>
            <a:off x="6343649" y="4581525"/>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Tail Dragger</a:t>
            </a:r>
            <a:endParaRPr lang="en-US">
              <a:solidFill>
                <a:schemeClr val="bg1"/>
              </a:solidFill>
            </a:endParaRPr>
          </a:p>
        </p:txBody>
      </p:sp>
      <p:sp>
        <p:nvSpPr>
          <p:cNvPr id="43" name="TextBox 42">
            <a:extLst>
              <a:ext uri="{FF2B5EF4-FFF2-40B4-BE49-F238E27FC236}">
                <a16:creationId xmlns:a16="http://schemas.microsoft.com/office/drawing/2014/main" id="{7898844F-CDEB-40D2-9B62-19DC19FD83C9}"/>
              </a:ext>
            </a:extLst>
          </p:cNvPr>
          <p:cNvSpPr txBox="1"/>
          <p:nvPr/>
        </p:nvSpPr>
        <p:spPr>
          <a:xfrm>
            <a:off x="8177211" y="2708275"/>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Standard</a:t>
            </a:r>
          </a:p>
        </p:txBody>
      </p:sp>
      <p:sp>
        <p:nvSpPr>
          <p:cNvPr id="44" name="TextBox 43">
            <a:extLst>
              <a:ext uri="{FF2B5EF4-FFF2-40B4-BE49-F238E27FC236}">
                <a16:creationId xmlns:a16="http://schemas.microsoft.com/office/drawing/2014/main" id="{F6DC83C5-BD1E-404C-8ED7-261C942DA57C}"/>
              </a:ext>
            </a:extLst>
          </p:cNvPr>
          <p:cNvSpPr txBox="1"/>
          <p:nvPr/>
        </p:nvSpPr>
        <p:spPr>
          <a:xfrm>
            <a:off x="8137524" y="3914775"/>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T-Tail</a:t>
            </a:r>
            <a:endParaRPr lang="en-US"/>
          </a:p>
        </p:txBody>
      </p:sp>
      <p:sp>
        <p:nvSpPr>
          <p:cNvPr id="45" name="TextBox 44">
            <a:extLst>
              <a:ext uri="{FF2B5EF4-FFF2-40B4-BE49-F238E27FC236}">
                <a16:creationId xmlns:a16="http://schemas.microsoft.com/office/drawing/2014/main" id="{D4485352-00B2-4079-B50A-EFB7A24FC9C0}"/>
              </a:ext>
            </a:extLst>
          </p:cNvPr>
          <p:cNvSpPr txBox="1"/>
          <p:nvPr/>
        </p:nvSpPr>
        <p:spPr>
          <a:xfrm>
            <a:off x="8169274" y="5113338"/>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V-Tail</a:t>
            </a:r>
            <a:endParaRPr lang="en-US"/>
          </a:p>
        </p:txBody>
      </p:sp>
      <p:sp>
        <p:nvSpPr>
          <p:cNvPr id="46" name="TextBox 45">
            <a:extLst>
              <a:ext uri="{FF2B5EF4-FFF2-40B4-BE49-F238E27FC236}">
                <a16:creationId xmlns:a16="http://schemas.microsoft.com/office/drawing/2014/main" id="{E58D541E-CC8C-44B7-A340-0862E6240EDE}"/>
              </a:ext>
            </a:extLst>
          </p:cNvPr>
          <p:cNvSpPr txBox="1"/>
          <p:nvPr/>
        </p:nvSpPr>
        <p:spPr>
          <a:xfrm>
            <a:off x="9971086" y="2644775"/>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Cutoff</a:t>
            </a:r>
          </a:p>
        </p:txBody>
      </p:sp>
      <p:sp>
        <p:nvSpPr>
          <p:cNvPr id="47" name="TextBox 46">
            <a:extLst>
              <a:ext uri="{FF2B5EF4-FFF2-40B4-BE49-F238E27FC236}">
                <a16:creationId xmlns:a16="http://schemas.microsoft.com/office/drawing/2014/main" id="{74C103CF-B3DE-4567-A8A5-3425049EA1AD}"/>
              </a:ext>
            </a:extLst>
          </p:cNvPr>
          <p:cNvSpPr txBox="1"/>
          <p:nvPr/>
        </p:nvSpPr>
        <p:spPr>
          <a:xfrm>
            <a:off x="9986960" y="3859211"/>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Hoerner</a:t>
            </a:r>
            <a:endParaRPr lang="en-US"/>
          </a:p>
        </p:txBody>
      </p:sp>
      <p:sp>
        <p:nvSpPr>
          <p:cNvPr id="48" name="TextBox 47">
            <a:extLst>
              <a:ext uri="{FF2B5EF4-FFF2-40B4-BE49-F238E27FC236}">
                <a16:creationId xmlns:a16="http://schemas.microsoft.com/office/drawing/2014/main" id="{AD2D6D74-2DBE-4E6D-836A-F8D503BD54E1}"/>
              </a:ext>
            </a:extLst>
          </p:cNvPr>
          <p:cNvSpPr txBox="1"/>
          <p:nvPr/>
        </p:nvSpPr>
        <p:spPr>
          <a:xfrm>
            <a:off x="9963148" y="5002211"/>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Upswept</a:t>
            </a:r>
            <a:endParaRPr lang="en-US"/>
          </a:p>
        </p:txBody>
      </p:sp>
      <p:sp>
        <p:nvSpPr>
          <p:cNvPr id="9" name="TextBox 8">
            <a:extLst>
              <a:ext uri="{FF2B5EF4-FFF2-40B4-BE49-F238E27FC236}">
                <a16:creationId xmlns:a16="http://schemas.microsoft.com/office/drawing/2014/main" id="{C476B223-7BD8-4A71-95EC-EA83B4A4E36C}"/>
              </a:ext>
            </a:extLst>
          </p:cNvPr>
          <p:cNvSpPr txBox="1"/>
          <p:nvPr/>
        </p:nvSpPr>
        <p:spPr>
          <a:xfrm>
            <a:off x="9958339" y="5624944"/>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Tristan Wahl</a:t>
            </a:r>
          </a:p>
        </p:txBody>
      </p:sp>
    </p:spTree>
    <p:extLst>
      <p:ext uri="{BB962C8B-B14F-4D97-AF65-F5344CB8AC3E}">
        <p14:creationId xmlns:p14="http://schemas.microsoft.com/office/powerpoint/2010/main" val="320941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88C0B-16F3-4474-98D9-77E3785F3D01}"/>
              </a:ext>
            </a:extLst>
          </p:cNvPr>
          <p:cNvSpPr>
            <a:spLocks noGrp="1"/>
          </p:cNvSpPr>
          <p:nvPr>
            <p:ph type="title"/>
          </p:nvPr>
        </p:nvSpPr>
        <p:spPr/>
        <p:txBody>
          <a:bodyPr/>
          <a:lstStyle/>
          <a:p>
            <a:r>
              <a:rPr lang="en-US">
                <a:solidFill>
                  <a:schemeClr val="accent1"/>
                </a:solidFill>
                <a:cs typeface="Arial"/>
              </a:rPr>
              <a:t>Medium Fidelity Concepts</a:t>
            </a:r>
            <a:endParaRPr lang="en-US">
              <a:solidFill>
                <a:schemeClr val="accent1"/>
              </a:solidFill>
            </a:endParaRPr>
          </a:p>
        </p:txBody>
      </p:sp>
      <p:sp>
        <p:nvSpPr>
          <p:cNvPr id="3" name="Content Placeholder 2">
            <a:extLst>
              <a:ext uri="{FF2B5EF4-FFF2-40B4-BE49-F238E27FC236}">
                <a16:creationId xmlns:a16="http://schemas.microsoft.com/office/drawing/2014/main" id="{976B32B0-F86E-40F5-AC48-6C44E1CB6CFD}"/>
              </a:ext>
            </a:extLst>
          </p:cNvPr>
          <p:cNvSpPr>
            <a:spLocks noGrp="1"/>
          </p:cNvSpPr>
          <p:nvPr>
            <p:ph sz="half" idx="1"/>
          </p:nvPr>
        </p:nvSpPr>
        <p:spPr>
          <a:xfrm>
            <a:off x="347718" y="1696873"/>
            <a:ext cx="4245477" cy="4094327"/>
          </a:xfrm>
        </p:spPr>
        <p:txBody>
          <a:bodyPr vert="horz" lIns="91440" tIns="45720" rIns="91440" bIns="45720" rtlCol="0" anchor="t">
            <a:normAutofit/>
          </a:bodyPr>
          <a:lstStyle/>
          <a:p>
            <a:pPr marL="342900" indent="-342900"/>
            <a:r>
              <a:rPr lang="en-US" sz="2000" b="1">
                <a:latin typeface="Arial"/>
                <a:cs typeface="Arial"/>
              </a:rPr>
              <a:t>Concept 1</a:t>
            </a:r>
            <a:endParaRPr lang="en-US" sz="2000" b="1"/>
          </a:p>
          <a:p>
            <a:pPr lvl="1"/>
            <a:r>
              <a:rPr lang="en-US" sz="2000">
                <a:latin typeface="Arial"/>
                <a:cs typeface="Arial"/>
              </a:rPr>
              <a:t>Air Tractor AT-502B</a:t>
            </a:r>
          </a:p>
          <a:p>
            <a:r>
              <a:rPr lang="en-US" sz="2000" b="1">
                <a:latin typeface="Arial"/>
                <a:cs typeface="Arial"/>
              </a:rPr>
              <a:t>Concept 2</a:t>
            </a:r>
          </a:p>
          <a:p>
            <a:pPr lvl="1"/>
            <a:r>
              <a:rPr lang="en-US" sz="2000">
                <a:latin typeface="Arial"/>
                <a:cs typeface="Arial"/>
              </a:rPr>
              <a:t>Cessna 208B</a:t>
            </a:r>
          </a:p>
          <a:p>
            <a:r>
              <a:rPr lang="en-US" sz="2000" b="1">
                <a:latin typeface="Arial"/>
                <a:cs typeface="Arial"/>
              </a:rPr>
              <a:t>Concept 3</a:t>
            </a:r>
          </a:p>
          <a:p>
            <a:pPr lvl="1"/>
            <a:r>
              <a:rPr lang="en-US" sz="2000">
                <a:latin typeface="Arial"/>
                <a:cs typeface="Arial"/>
              </a:rPr>
              <a:t>Cirrus SR-22</a:t>
            </a:r>
          </a:p>
          <a:p>
            <a:r>
              <a:rPr lang="en-US" sz="2000" b="1">
                <a:latin typeface="Arial"/>
                <a:cs typeface="Arial"/>
              </a:rPr>
              <a:t>Concept 4</a:t>
            </a:r>
          </a:p>
          <a:p>
            <a:pPr lvl="1"/>
            <a:r>
              <a:rPr lang="en-US" sz="2000">
                <a:latin typeface="Arial"/>
                <a:cs typeface="Arial"/>
              </a:rPr>
              <a:t>Vans Aircraft RV-14</a:t>
            </a:r>
          </a:p>
          <a:p>
            <a:pPr marL="457200" lvl="1" indent="0">
              <a:buNone/>
            </a:pPr>
            <a:endParaRPr lang="en-US">
              <a:latin typeface="Arial"/>
              <a:cs typeface="Arial"/>
            </a:endParaRPr>
          </a:p>
        </p:txBody>
      </p:sp>
      <p:sp>
        <p:nvSpPr>
          <p:cNvPr id="4" name="Content Placeholder 3">
            <a:extLst>
              <a:ext uri="{FF2B5EF4-FFF2-40B4-BE49-F238E27FC236}">
                <a16:creationId xmlns:a16="http://schemas.microsoft.com/office/drawing/2014/main" id="{6C435E2F-CAEF-4C1A-AE1D-84359A30AC8A}"/>
              </a:ext>
            </a:extLst>
          </p:cNvPr>
          <p:cNvSpPr>
            <a:spLocks noGrp="1"/>
          </p:cNvSpPr>
          <p:nvPr>
            <p:ph sz="half" idx="2"/>
          </p:nvPr>
        </p:nvSpPr>
        <p:spPr/>
        <p:txBody>
          <a:bodyPr vert="horz" lIns="91440" tIns="45720" rIns="91440" bIns="45720" rtlCol="0" anchor="t">
            <a:normAutofit/>
          </a:bodyPr>
          <a:lstStyle/>
          <a:p>
            <a:pPr marL="0" indent="0">
              <a:buNone/>
            </a:pPr>
            <a:endParaRPr lang="en-US">
              <a:latin typeface="Arial"/>
              <a:cs typeface="Arial"/>
            </a:endParaRPr>
          </a:p>
          <a:p>
            <a:pPr lvl="1"/>
            <a:endParaRPr lang="en-US"/>
          </a:p>
        </p:txBody>
      </p:sp>
      <p:sp>
        <p:nvSpPr>
          <p:cNvPr id="5" name="Slide Number Placeholder 4">
            <a:extLst>
              <a:ext uri="{FF2B5EF4-FFF2-40B4-BE49-F238E27FC236}">
                <a16:creationId xmlns:a16="http://schemas.microsoft.com/office/drawing/2014/main" id="{2F12B667-13F1-48FB-87A3-9AE6B863ACE2}"/>
              </a:ext>
            </a:extLst>
          </p:cNvPr>
          <p:cNvSpPr>
            <a:spLocks noGrp="1"/>
          </p:cNvSpPr>
          <p:nvPr>
            <p:ph type="sldNum" sz="quarter" idx="4"/>
          </p:nvPr>
        </p:nvSpPr>
        <p:spPr/>
        <p:txBody>
          <a:bodyPr/>
          <a:lstStyle/>
          <a:p>
            <a:fld id="{6F1FABC0-072B-4F22-8F9B-95A9D10B0206}" type="slidenum">
              <a:rPr lang="en-US" smtClean="0"/>
              <a:pPr/>
              <a:t>65</a:t>
            </a:fld>
            <a:endParaRPr lang="en-US"/>
          </a:p>
        </p:txBody>
      </p:sp>
      <p:pic>
        <p:nvPicPr>
          <p:cNvPr id="8" name="Picture 8">
            <a:extLst>
              <a:ext uri="{FF2B5EF4-FFF2-40B4-BE49-F238E27FC236}">
                <a16:creationId xmlns:a16="http://schemas.microsoft.com/office/drawing/2014/main" id="{64A75802-0B55-48DA-AC01-B529ACE05642}"/>
              </a:ext>
            </a:extLst>
          </p:cNvPr>
          <p:cNvPicPr>
            <a:picLocks noChangeAspect="1"/>
          </p:cNvPicPr>
          <p:nvPr/>
        </p:nvPicPr>
        <p:blipFill>
          <a:blip r:embed="rId3"/>
          <a:stretch>
            <a:fillRect/>
          </a:stretch>
        </p:blipFill>
        <p:spPr>
          <a:xfrm>
            <a:off x="8315187" y="1398604"/>
            <a:ext cx="2833993" cy="1837179"/>
          </a:xfrm>
          <a:prstGeom prst="rect">
            <a:avLst/>
          </a:prstGeom>
        </p:spPr>
      </p:pic>
      <p:pic>
        <p:nvPicPr>
          <p:cNvPr id="11" name="Picture 11" descr="A picture containing sky, outdoor, yellow, plane&#10;&#10;Description automatically generated">
            <a:extLst>
              <a:ext uri="{FF2B5EF4-FFF2-40B4-BE49-F238E27FC236}">
                <a16:creationId xmlns:a16="http://schemas.microsoft.com/office/drawing/2014/main" id="{3E9337F5-19D8-42B5-B066-0F63DDCD741F}"/>
              </a:ext>
            </a:extLst>
          </p:cNvPr>
          <p:cNvPicPr>
            <a:picLocks noGrp="1" noChangeAspect="1"/>
          </p:cNvPicPr>
          <p:nvPr>
            <p:ph sz="quarter" idx="26"/>
          </p:nvPr>
        </p:nvPicPr>
        <p:blipFill>
          <a:blip r:embed="rId4"/>
          <a:stretch>
            <a:fillRect/>
          </a:stretch>
        </p:blipFill>
        <p:spPr>
          <a:xfrm>
            <a:off x="4691225" y="1403374"/>
            <a:ext cx="2751169" cy="1838133"/>
          </a:xfrm>
        </p:spPr>
      </p:pic>
      <p:sp>
        <p:nvSpPr>
          <p:cNvPr id="6" name="TextBox 5">
            <a:extLst>
              <a:ext uri="{FF2B5EF4-FFF2-40B4-BE49-F238E27FC236}">
                <a16:creationId xmlns:a16="http://schemas.microsoft.com/office/drawing/2014/main" id="{A271B183-C31B-4E1E-AFC5-90C338CD932D}"/>
              </a:ext>
            </a:extLst>
          </p:cNvPr>
          <p:cNvSpPr txBox="1"/>
          <p:nvPr/>
        </p:nvSpPr>
        <p:spPr>
          <a:xfrm>
            <a:off x="4593745" y="3278444"/>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Fig.1 Air Tractor</a:t>
            </a:r>
          </a:p>
        </p:txBody>
      </p:sp>
      <p:sp>
        <p:nvSpPr>
          <p:cNvPr id="7" name="TextBox 6">
            <a:extLst>
              <a:ext uri="{FF2B5EF4-FFF2-40B4-BE49-F238E27FC236}">
                <a16:creationId xmlns:a16="http://schemas.microsoft.com/office/drawing/2014/main" id="{AE1DDFC4-199B-4EC8-84DB-49B9C159D443}"/>
              </a:ext>
            </a:extLst>
          </p:cNvPr>
          <p:cNvSpPr txBox="1"/>
          <p:nvPr/>
        </p:nvSpPr>
        <p:spPr>
          <a:xfrm>
            <a:off x="8229781" y="3288797"/>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Arial"/>
              </a:rPr>
              <a:t>Fig. 2 Cessna 208B</a:t>
            </a:r>
          </a:p>
        </p:txBody>
      </p:sp>
      <p:sp>
        <p:nvSpPr>
          <p:cNvPr id="12" name="TextBox 11">
            <a:extLst>
              <a:ext uri="{FF2B5EF4-FFF2-40B4-BE49-F238E27FC236}">
                <a16:creationId xmlns:a16="http://schemas.microsoft.com/office/drawing/2014/main" id="{3F69DA77-04E5-44CC-BDE5-883CB705E688}"/>
              </a:ext>
            </a:extLst>
          </p:cNvPr>
          <p:cNvSpPr txBox="1"/>
          <p:nvPr/>
        </p:nvSpPr>
        <p:spPr>
          <a:xfrm>
            <a:off x="4593849" y="561369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Fig. 3 Cirrus SR-22</a:t>
            </a:r>
          </a:p>
        </p:txBody>
      </p:sp>
      <p:sp>
        <p:nvSpPr>
          <p:cNvPr id="13" name="TextBox 12">
            <a:extLst>
              <a:ext uri="{FF2B5EF4-FFF2-40B4-BE49-F238E27FC236}">
                <a16:creationId xmlns:a16="http://schemas.microsoft.com/office/drawing/2014/main" id="{3A33BCE4-AC81-4CB7-A184-D5AF4CF8CE9B}"/>
              </a:ext>
            </a:extLst>
          </p:cNvPr>
          <p:cNvSpPr txBox="1"/>
          <p:nvPr/>
        </p:nvSpPr>
        <p:spPr>
          <a:xfrm>
            <a:off x="8225814" y="5618193"/>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Fig. 4 Vans Aircraft RV-14</a:t>
            </a:r>
          </a:p>
        </p:txBody>
      </p:sp>
      <p:sp>
        <p:nvSpPr>
          <p:cNvPr id="14" name="AutoShape 2">
            <a:extLst>
              <a:ext uri="{FF2B5EF4-FFF2-40B4-BE49-F238E27FC236}">
                <a16:creationId xmlns:a16="http://schemas.microsoft.com/office/drawing/2014/main" id="{7760EBEC-C18F-44D1-8BB6-2B6016606D9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14">
            <a:extLst>
              <a:ext uri="{FF2B5EF4-FFF2-40B4-BE49-F238E27FC236}">
                <a16:creationId xmlns:a16="http://schemas.microsoft.com/office/drawing/2014/main" id="{7DA35463-5B4F-4951-B963-920182EBA6A3}"/>
              </a:ext>
            </a:extLst>
          </p:cNvPr>
          <p:cNvPicPr>
            <a:picLocks noChangeAspect="1"/>
          </p:cNvPicPr>
          <p:nvPr/>
        </p:nvPicPr>
        <p:blipFill>
          <a:blip r:embed="rId5"/>
          <a:stretch>
            <a:fillRect/>
          </a:stretch>
        </p:blipFill>
        <p:spPr>
          <a:xfrm>
            <a:off x="4692203" y="3559399"/>
            <a:ext cx="2743200" cy="2057400"/>
          </a:xfrm>
          <a:prstGeom prst="rect">
            <a:avLst/>
          </a:prstGeom>
        </p:spPr>
      </p:pic>
      <p:sp>
        <p:nvSpPr>
          <p:cNvPr id="9" name="TextBox 8">
            <a:extLst>
              <a:ext uri="{FF2B5EF4-FFF2-40B4-BE49-F238E27FC236}">
                <a16:creationId xmlns:a16="http://schemas.microsoft.com/office/drawing/2014/main" id="{F4D9E6ED-DE91-4A7C-BB75-811E92BEF81C}"/>
              </a:ext>
            </a:extLst>
          </p:cNvPr>
          <p:cNvSpPr txBox="1"/>
          <p:nvPr/>
        </p:nvSpPr>
        <p:spPr>
          <a:xfrm>
            <a:off x="10389370" y="5640338"/>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Tristan Wahl</a:t>
            </a:r>
          </a:p>
        </p:txBody>
      </p:sp>
      <p:pic>
        <p:nvPicPr>
          <p:cNvPr id="17" name="Picture 11">
            <a:extLst>
              <a:ext uri="{FF2B5EF4-FFF2-40B4-BE49-F238E27FC236}">
                <a16:creationId xmlns:a16="http://schemas.microsoft.com/office/drawing/2014/main" id="{83FFC9C9-17A5-4E1B-8F64-B1823B85F49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315187" y="3578888"/>
            <a:ext cx="2861108" cy="2018421"/>
          </a:xfrm>
          <a:prstGeom prst="rect">
            <a:avLst/>
          </a:prstGeom>
        </p:spPr>
      </p:pic>
    </p:spTree>
    <p:extLst>
      <p:ext uri="{BB962C8B-B14F-4D97-AF65-F5344CB8AC3E}">
        <p14:creationId xmlns:p14="http://schemas.microsoft.com/office/powerpoint/2010/main" val="2401768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1029-C8DD-48A4-A712-25DEDABA969F}"/>
              </a:ext>
            </a:extLst>
          </p:cNvPr>
          <p:cNvSpPr>
            <a:spLocks noGrp="1"/>
          </p:cNvSpPr>
          <p:nvPr>
            <p:ph type="title"/>
          </p:nvPr>
        </p:nvSpPr>
        <p:spPr>
          <a:xfrm>
            <a:off x="839788" y="457200"/>
            <a:ext cx="3932237" cy="1260822"/>
          </a:xfrm>
        </p:spPr>
        <p:txBody>
          <a:bodyPr anchor="b">
            <a:normAutofit/>
          </a:bodyPr>
          <a:lstStyle/>
          <a:p>
            <a:r>
              <a:rPr lang="en-US">
                <a:solidFill>
                  <a:schemeClr val="accent1"/>
                </a:solidFill>
                <a:cs typeface="Arial"/>
              </a:rPr>
              <a:t>Concept Selection</a:t>
            </a:r>
          </a:p>
        </p:txBody>
      </p:sp>
      <p:sp>
        <p:nvSpPr>
          <p:cNvPr id="12" name="Text Placeholder 3">
            <a:extLst>
              <a:ext uri="{FF2B5EF4-FFF2-40B4-BE49-F238E27FC236}">
                <a16:creationId xmlns:a16="http://schemas.microsoft.com/office/drawing/2014/main" id="{AA0349B5-79F3-4C5C-98D5-545A1ED77205}"/>
              </a:ext>
            </a:extLst>
          </p:cNvPr>
          <p:cNvSpPr>
            <a:spLocks noGrp="1"/>
          </p:cNvSpPr>
          <p:nvPr>
            <p:ph type="body" sz="half" idx="2"/>
          </p:nvPr>
        </p:nvSpPr>
        <p:spPr>
          <a:xfrm>
            <a:off x="839788" y="2057400"/>
            <a:ext cx="3932237" cy="3756959"/>
          </a:xfrm>
        </p:spPr>
        <p:txBody>
          <a:bodyPr vert="horz" lIns="91440" tIns="45720" rIns="91440" bIns="45720" rtlCol="0" anchor="t">
            <a:normAutofit/>
          </a:bodyPr>
          <a:lstStyle/>
          <a:p>
            <a:pPr marL="285750" indent="-285750">
              <a:buChar char="•"/>
            </a:pPr>
            <a:r>
              <a:rPr lang="en-US" sz="1800">
                <a:latin typeface="Arial"/>
                <a:cs typeface="Arial"/>
              </a:rPr>
              <a:t>Customer needs were broken down into engineering characteristics</a:t>
            </a:r>
          </a:p>
          <a:p>
            <a:pPr marL="285750" indent="-285750">
              <a:buChar char="•"/>
            </a:pPr>
            <a:r>
              <a:rPr lang="en-US" sz="1800">
                <a:latin typeface="Arial"/>
                <a:cs typeface="Arial"/>
              </a:rPr>
              <a:t>Importance weight factor calculated for each engineering characteristic to determine which are most vital to success</a:t>
            </a:r>
            <a:endParaRPr lang="en-US" sz="1800"/>
          </a:p>
        </p:txBody>
      </p:sp>
      <p:sp>
        <p:nvSpPr>
          <p:cNvPr id="5" name="Slide Number Placeholder 4">
            <a:extLst>
              <a:ext uri="{FF2B5EF4-FFF2-40B4-BE49-F238E27FC236}">
                <a16:creationId xmlns:a16="http://schemas.microsoft.com/office/drawing/2014/main" id="{B605C9F9-088B-4609-85D2-532511C5736C}"/>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66</a:t>
            </a:fld>
            <a:endParaRPr lang="en-US"/>
          </a:p>
        </p:txBody>
      </p:sp>
      <p:sp>
        <p:nvSpPr>
          <p:cNvPr id="14" name="Content Placeholder 5">
            <a:extLst>
              <a:ext uri="{FF2B5EF4-FFF2-40B4-BE49-F238E27FC236}">
                <a16:creationId xmlns:a16="http://schemas.microsoft.com/office/drawing/2014/main" id="{22028635-779C-4D7B-9980-EA86B7C6880C}"/>
              </a:ext>
            </a:extLst>
          </p:cNvPr>
          <p:cNvSpPr>
            <a:spLocks noGrp="1"/>
          </p:cNvSpPr>
          <p:nvPr>
            <p:ph sz="quarter" idx="26"/>
          </p:nvPr>
        </p:nvSpPr>
        <p:spPr>
          <a:xfrm>
            <a:off x="10363200" y="5611399"/>
            <a:ext cx="1828800" cy="310896"/>
          </a:xfrm>
        </p:spPr>
        <p:txBody>
          <a:bodyPr vert="horz" lIns="91440" tIns="45720" rIns="91440" bIns="45720" rtlCol="0" anchor="t">
            <a:noAutofit/>
          </a:bodyPr>
          <a:lstStyle/>
          <a:p>
            <a:r>
              <a:rPr lang="en-US">
                <a:latin typeface="Arial"/>
                <a:cs typeface="Arial"/>
              </a:rPr>
              <a:t>David Jay</a:t>
            </a:r>
            <a:endParaRPr lang="en-US"/>
          </a:p>
        </p:txBody>
      </p:sp>
      <p:graphicFrame>
        <p:nvGraphicFramePr>
          <p:cNvPr id="7" name="Diagram 7">
            <a:extLst>
              <a:ext uri="{FF2B5EF4-FFF2-40B4-BE49-F238E27FC236}">
                <a16:creationId xmlns:a16="http://schemas.microsoft.com/office/drawing/2014/main" id="{79B92780-2C0D-4CB8-9F69-5640AD9C3CFF}"/>
              </a:ext>
            </a:extLst>
          </p:cNvPr>
          <p:cNvGraphicFramePr>
            <a:graphicFrameLocks noGrp="1"/>
          </p:cNvGraphicFramePr>
          <p:nvPr>
            <p:ph idx="1"/>
            <p:extLst>
              <p:ext uri="{D42A27DB-BD31-4B8C-83A1-F6EECF244321}">
                <p14:modId xmlns:p14="http://schemas.microsoft.com/office/powerpoint/2010/main" val="2711033754"/>
              </p:ext>
            </p:extLst>
          </p:nvPr>
        </p:nvGraphicFramePr>
        <p:xfrm>
          <a:off x="4922124" y="458651"/>
          <a:ext cx="6580030" cy="53081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18180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06DF427-31EB-4D19-A58D-5E316F2796E8}"/>
              </a:ext>
            </a:extLst>
          </p:cNvPr>
          <p:cNvSpPr/>
          <p:nvPr/>
        </p:nvSpPr>
        <p:spPr>
          <a:xfrm>
            <a:off x="5652886" y="2438534"/>
            <a:ext cx="4531216" cy="1000259"/>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0.524</a:t>
            </a:r>
            <a:endParaRPr lang="en-US"/>
          </a:p>
        </p:txBody>
      </p:sp>
      <p:sp>
        <p:nvSpPr>
          <p:cNvPr id="17" name="Rectangle 16">
            <a:extLst>
              <a:ext uri="{FF2B5EF4-FFF2-40B4-BE49-F238E27FC236}">
                <a16:creationId xmlns:a16="http://schemas.microsoft.com/office/drawing/2014/main" id="{5FE0FD24-B159-46EA-B9C3-11E733CF7AE3}"/>
              </a:ext>
            </a:extLst>
          </p:cNvPr>
          <p:cNvSpPr/>
          <p:nvPr/>
        </p:nvSpPr>
        <p:spPr>
          <a:xfrm>
            <a:off x="5652886" y="4005464"/>
            <a:ext cx="4295103" cy="1000259"/>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0.476</a:t>
            </a:r>
            <a:endParaRPr lang="en-US"/>
          </a:p>
        </p:txBody>
      </p:sp>
      <p:sp>
        <p:nvSpPr>
          <p:cNvPr id="2" name="Title 1">
            <a:extLst>
              <a:ext uri="{FF2B5EF4-FFF2-40B4-BE49-F238E27FC236}">
                <a16:creationId xmlns:a16="http://schemas.microsoft.com/office/drawing/2014/main" id="{A58C1029-C8DD-48A4-A712-25DEDABA969F}"/>
              </a:ext>
            </a:extLst>
          </p:cNvPr>
          <p:cNvSpPr>
            <a:spLocks noGrp="1"/>
          </p:cNvSpPr>
          <p:nvPr>
            <p:ph type="title"/>
          </p:nvPr>
        </p:nvSpPr>
        <p:spPr/>
        <p:txBody>
          <a:bodyPr/>
          <a:lstStyle/>
          <a:p>
            <a:r>
              <a:rPr lang="en-US">
                <a:solidFill>
                  <a:schemeClr val="accent1"/>
                </a:solidFill>
              </a:rPr>
              <a:t>Concept Selection</a:t>
            </a:r>
          </a:p>
        </p:txBody>
      </p:sp>
      <p:sp>
        <p:nvSpPr>
          <p:cNvPr id="5" name="Slide Number Placeholder 4">
            <a:extLst>
              <a:ext uri="{FF2B5EF4-FFF2-40B4-BE49-F238E27FC236}">
                <a16:creationId xmlns:a16="http://schemas.microsoft.com/office/drawing/2014/main" id="{B605C9F9-088B-4609-85D2-532511C5736C}"/>
              </a:ext>
            </a:extLst>
          </p:cNvPr>
          <p:cNvSpPr>
            <a:spLocks noGrp="1"/>
          </p:cNvSpPr>
          <p:nvPr>
            <p:ph type="sldNum" sz="quarter" idx="4"/>
          </p:nvPr>
        </p:nvSpPr>
        <p:spPr/>
        <p:txBody>
          <a:bodyPr/>
          <a:lstStyle/>
          <a:p>
            <a:fld id="{6F1FABC0-072B-4F22-8F9B-95A9D10B0206}" type="slidenum">
              <a:rPr lang="en-US" smtClean="0"/>
              <a:pPr/>
              <a:t>67</a:t>
            </a:fld>
            <a:endParaRPr lang="en-US"/>
          </a:p>
        </p:txBody>
      </p:sp>
      <p:pic>
        <p:nvPicPr>
          <p:cNvPr id="11" name="Picture 11">
            <a:extLst>
              <a:ext uri="{FF2B5EF4-FFF2-40B4-BE49-F238E27FC236}">
                <a16:creationId xmlns:a16="http://schemas.microsoft.com/office/drawing/2014/main" id="{810D956C-D465-4C92-8BB3-056E7BD0C1C1}"/>
              </a:ext>
            </a:extLst>
          </p:cNvPr>
          <p:cNvPicPr>
            <a:picLocks noGrp="1" noChangeAspect="1"/>
          </p:cNvPicPr>
          <p:nvPr>
            <p:ph sz="quarter" idx="26"/>
          </p:nvPr>
        </p:nvPicPr>
        <p:blipFill>
          <a:blip r:embed="rId3">
            <a:extLst>
              <a:ext uri="{28A0092B-C50C-407E-A947-70E740481C1C}">
                <a14:useLocalDpi xmlns:a14="http://schemas.microsoft.com/office/drawing/2010/main" val="0"/>
              </a:ext>
            </a:extLst>
          </a:blip>
          <a:srcRect/>
          <a:stretch/>
        </p:blipFill>
        <p:spPr>
          <a:xfrm>
            <a:off x="3252653" y="3841863"/>
            <a:ext cx="2131454" cy="1456386"/>
          </a:xfrm>
        </p:spPr>
      </p:pic>
      <p:pic>
        <p:nvPicPr>
          <p:cNvPr id="13" name="Picture 14" descr="A picture containing plane, sky, outdoor, road&#10;&#10;Description automatically generated">
            <a:extLst>
              <a:ext uri="{FF2B5EF4-FFF2-40B4-BE49-F238E27FC236}">
                <a16:creationId xmlns:a16="http://schemas.microsoft.com/office/drawing/2014/main" id="{2368560B-D1AC-4E87-AE04-B4432278B0A2}"/>
              </a:ext>
            </a:extLst>
          </p:cNvPr>
          <p:cNvPicPr>
            <a:picLocks noChangeAspect="1"/>
          </p:cNvPicPr>
          <p:nvPr/>
        </p:nvPicPr>
        <p:blipFill>
          <a:blip r:embed="rId4"/>
          <a:stretch>
            <a:fillRect/>
          </a:stretch>
        </p:blipFill>
        <p:spPr>
          <a:xfrm>
            <a:off x="3243329" y="2217850"/>
            <a:ext cx="2131454" cy="1456386"/>
          </a:xfrm>
          <a:prstGeom prst="rect">
            <a:avLst/>
          </a:prstGeom>
        </p:spPr>
      </p:pic>
      <p:cxnSp>
        <p:nvCxnSpPr>
          <p:cNvPr id="15" name="Straight Arrow Connector 14">
            <a:extLst>
              <a:ext uri="{FF2B5EF4-FFF2-40B4-BE49-F238E27FC236}">
                <a16:creationId xmlns:a16="http://schemas.microsoft.com/office/drawing/2014/main" id="{E305D5C8-BF24-4EFC-AABB-197E933930E5}"/>
              </a:ext>
            </a:extLst>
          </p:cNvPr>
          <p:cNvCxnSpPr/>
          <p:nvPr/>
        </p:nvCxnSpPr>
        <p:spPr>
          <a:xfrm>
            <a:off x="5638799" y="2113208"/>
            <a:ext cx="32197" cy="325191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EC974C2-CE99-433A-BD5E-90ECEEEF3635}"/>
              </a:ext>
            </a:extLst>
          </p:cNvPr>
          <p:cNvSpPr txBox="1"/>
          <p:nvPr/>
        </p:nvSpPr>
        <p:spPr>
          <a:xfrm>
            <a:off x="1500658" y="275634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Cirrus SR-22</a:t>
            </a:r>
          </a:p>
        </p:txBody>
      </p:sp>
      <p:sp>
        <p:nvSpPr>
          <p:cNvPr id="19" name="TextBox 18">
            <a:extLst>
              <a:ext uri="{FF2B5EF4-FFF2-40B4-BE49-F238E27FC236}">
                <a16:creationId xmlns:a16="http://schemas.microsoft.com/office/drawing/2014/main" id="{8AF64618-ABAE-4C51-BF3E-41D8DC7BDAFE}"/>
              </a:ext>
            </a:extLst>
          </p:cNvPr>
          <p:cNvSpPr txBox="1"/>
          <p:nvPr/>
        </p:nvSpPr>
        <p:spPr>
          <a:xfrm>
            <a:off x="985503" y="432327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Vans Aircraft RV-14</a:t>
            </a:r>
          </a:p>
        </p:txBody>
      </p:sp>
      <p:sp>
        <p:nvSpPr>
          <p:cNvPr id="21" name="TextBox 20">
            <a:extLst>
              <a:ext uri="{FF2B5EF4-FFF2-40B4-BE49-F238E27FC236}">
                <a16:creationId xmlns:a16="http://schemas.microsoft.com/office/drawing/2014/main" id="{DF70CC33-0B10-424D-9D13-9691180993EE}"/>
              </a:ext>
            </a:extLst>
          </p:cNvPr>
          <p:cNvSpPr txBox="1"/>
          <p:nvPr/>
        </p:nvSpPr>
        <p:spPr>
          <a:xfrm>
            <a:off x="5811725" y="1711951"/>
            <a:ext cx="421353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Alternative Values Calculated from Selection Process</a:t>
            </a:r>
          </a:p>
        </p:txBody>
      </p:sp>
      <p:sp>
        <p:nvSpPr>
          <p:cNvPr id="3" name="TextBox 2">
            <a:extLst>
              <a:ext uri="{FF2B5EF4-FFF2-40B4-BE49-F238E27FC236}">
                <a16:creationId xmlns:a16="http://schemas.microsoft.com/office/drawing/2014/main" id="{FB14999B-F394-42D3-98F0-C29EF717EF40}"/>
              </a:ext>
            </a:extLst>
          </p:cNvPr>
          <p:cNvSpPr txBox="1"/>
          <p:nvPr/>
        </p:nvSpPr>
        <p:spPr>
          <a:xfrm>
            <a:off x="10435551" y="5578763"/>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David Jay</a:t>
            </a:r>
          </a:p>
        </p:txBody>
      </p:sp>
    </p:spTree>
    <p:extLst>
      <p:ext uri="{BB962C8B-B14F-4D97-AF65-F5344CB8AC3E}">
        <p14:creationId xmlns:p14="http://schemas.microsoft.com/office/powerpoint/2010/main" val="767661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5ADD8-F1BA-4CD7-9A7F-586D891BB947}"/>
              </a:ext>
            </a:extLst>
          </p:cNvPr>
          <p:cNvSpPr>
            <a:spLocks noGrp="1"/>
          </p:cNvSpPr>
          <p:nvPr>
            <p:ph type="title"/>
          </p:nvPr>
        </p:nvSpPr>
        <p:spPr/>
        <p:txBody>
          <a:bodyPr>
            <a:normAutofit/>
          </a:bodyPr>
          <a:lstStyle/>
          <a:p>
            <a:pPr algn="ctr"/>
            <a:r>
              <a:rPr lang="en-US" sz="4800">
                <a:solidFill>
                  <a:srgbClr val="1D3B58"/>
                </a:solidFill>
              </a:rPr>
              <a:t>SAE Guidelines</a:t>
            </a:r>
          </a:p>
        </p:txBody>
      </p:sp>
      <p:pic>
        <p:nvPicPr>
          <p:cNvPr id="8" name="Picture 7">
            <a:extLst>
              <a:ext uri="{FF2B5EF4-FFF2-40B4-BE49-F238E27FC236}">
                <a16:creationId xmlns:a16="http://schemas.microsoft.com/office/drawing/2014/main" id="{6AAD00EE-2151-46F6-BD14-0EC4C9AFE89E}"/>
              </a:ext>
            </a:extLst>
          </p:cNvPr>
          <p:cNvPicPr>
            <a:picLocks noChangeAspect="1"/>
          </p:cNvPicPr>
          <p:nvPr/>
        </p:nvPicPr>
        <p:blipFill>
          <a:blip r:embed="rId2"/>
          <a:stretch>
            <a:fillRect/>
          </a:stretch>
        </p:blipFill>
        <p:spPr>
          <a:xfrm>
            <a:off x="3583367" y="1362076"/>
            <a:ext cx="5025266" cy="2216436"/>
          </a:xfrm>
          <a:prstGeom prst="rect">
            <a:avLst/>
          </a:prstGeom>
        </p:spPr>
      </p:pic>
      <p:pic>
        <p:nvPicPr>
          <p:cNvPr id="10" name="Picture 9">
            <a:extLst>
              <a:ext uri="{FF2B5EF4-FFF2-40B4-BE49-F238E27FC236}">
                <a16:creationId xmlns:a16="http://schemas.microsoft.com/office/drawing/2014/main" id="{1971B7DF-F6BA-4057-BC75-E34CA7F69916}"/>
              </a:ext>
            </a:extLst>
          </p:cNvPr>
          <p:cNvPicPr>
            <a:picLocks noChangeAspect="1"/>
          </p:cNvPicPr>
          <p:nvPr/>
        </p:nvPicPr>
        <p:blipFill>
          <a:blip r:embed="rId3"/>
          <a:stretch>
            <a:fillRect/>
          </a:stretch>
        </p:blipFill>
        <p:spPr>
          <a:xfrm>
            <a:off x="3495674" y="3578512"/>
            <a:ext cx="5319713" cy="1918585"/>
          </a:xfrm>
          <a:prstGeom prst="rect">
            <a:avLst/>
          </a:prstGeom>
        </p:spPr>
      </p:pic>
      <p:sp>
        <p:nvSpPr>
          <p:cNvPr id="3" name="Slide Number Placeholder 2">
            <a:extLst>
              <a:ext uri="{FF2B5EF4-FFF2-40B4-BE49-F238E27FC236}">
                <a16:creationId xmlns:a16="http://schemas.microsoft.com/office/drawing/2014/main" id="{BD98DF63-8718-FF48-AB70-5B7BF7A48D15}"/>
              </a:ext>
            </a:extLst>
          </p:cNvPr>
          <p:cNvSpPr>
            <a:spLocks noGrp="1"/>
          </p:cNvSpPr>
          <p:nvPr>
            <p:ph type="sldNum" sz="quarter" idx="4"/>
          </p:nvPr>
        </p:nvSpPr>
        <p:spPr/>
        <p:txBody>
          <a:bodyPr/>
          <a:lstStyle/>
          <a:p>
            <a:fld id="{6F1FABC0-072B-4F22-8F9B-95A9D10B0206}" type="slidenum">
              <a:rPr lang="en-US" smtClean="0"/>
              <a:pPr/>
              <a:t>68</a:t>
            </a:fld>
            <a:endParaRPr lang="en-US"/>
          </a:p>
        </p:txBody>
      </p:sp>
    </p:spTree>
    <p:extLst>
      <p:ext uri="{BB962C8B-B14F-4D97-AF65-F5344CB8AC3E}">
        <p14:creationId xmlns:p14="http://schemas.microsoft.com/office/powerpoint/2010/main" val="1417731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EAFE367-7508-6241-B09C-297F4FDD7C87}"/>
              </a:ext>
            </a:extLst>
          </p:cNvPr>
          <p:cNvGrpSpPr/>
          <p:nvPr/>
        </p:nvGrpSpPr>
        <p:grpSpPr>
          <a:xfrm>
            <a:off x="356366" y="979975"/>
            <a:ext cx="3760670" cy="4176990"/>
            <a:chOff x="462893" y="1716745"/>
            <a:chExt cx="3760670" cy="4176990"/>
          </a:xfrm>
        </p:grpSpPr>
        <p:pic>
          <p:nvPicPr>
            <p:cNvPr id="26" name="Picture 2">
              <a:extLst>
                <a:ext uri="{FF2B5EF4-FFF2-40B4-BE49-F238E27FC236}">
                  <a16:creationId xmlns:a16="http://schemas.microsoft.com/office/drawing/2014/main" id="{58273BBF-2ADD-514A-88E6-D6EEF2F7F5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42875"/>
            <a:stretch>
              <a:fillRect/>
            </a:stretch>
          </p:blipFill>
          <p:spPr>
            <a:xfrm>
              <a:off x="462893" y="1716745"/>
              <a:ext cx="3760670" cy="4176990"/>
            </a:xfrm>
            <a:prstGeom prst="rect">
              <a:avLst/>
            </a:prstGeom>
          </p:spPr>
        </p:pic>
        <p:sp>
          <p:nvSpPr>
            <p:cNvPr id="6" name="AutoShape 6"/>
            <p:cNvSpPr/>
            <p:nvPr/>
          </p:nvSpPr>
          <p:spPr>
            <a:xfrm>
              <a:off x="709279" y="3343686"/>
              <a:ext cx="3267898" cy="1297748"/>
            </a:xfrm>
            <a:prstGeom prst="rect">
              <a:avLst/>
            </a:prstGeom>
            <a:solidFill>
              <a:srgbClr val="FFFFFF">
                <a:alpha val="29804"/>
              </a:srgbClr>
            </a:solidFill>
          </p:spPr>
        </p:sp>
        <p:sp>
          <p:nvSpPr>
            <p:cNvPr id="8" name="TextBox 8"/>
            <p:cNvSpPr txBox="1"/>
            <p:nvPr/>
          </p:nvSpPr>
          <p:spPr>
            <a:xfrm>
              <a:off x="1282392" y="2266283"/>
              <a:ext cx="2138425" cy="573940"/>
            </a:xfrm>
            <a:prstGeom prst="rect">
              <a:avLst/>
            </a:prstGeom>
          </p:spPr>
          <p:txBody>
            <a:bodyPr wrap="square" lIns="0" tIns="0" rIns="0" bIns="0" rtlCol="0" anchor="t">
              <a:spAutoFit/>
            </a:bodyPr>
            <a:lstStyle/>
            <a:p>
              <a:pPr algn="ctr">
                <a:lnSpc>
                  <a:spcPts val="4666"/>
                </a:lnSpc>
                <a:spcBef>
                  <a:spcPct val="0"/>
                </a:spcBef>
              </a:pPr>
              <a:r>
                <a:rPr lang="en-US" sz="3600">
                  <a:solidFill>
                    <a:schemeClr val="bg1"/>
                  </a:solidFill>
                  <a:latin typeface="TAN Aegean"/>
                </a:rPr>
                <a:t>01</a:t>
              </a:r>
              <a:endParaRPr lang="en-US" sz="3333">
                <a:solidFill>
                  <a:schemeClr val="bg1"/>
                </a:solidFill>
                <a:latin typeface="TAN Aegean"/>
              </a:endParaRPr>
            </a:p>
          </p:txBody>
        </p:sp>
        <p:sp>
          <p:nvSpPr>
            <p:cNvPr id="11" name="TextBox 11"/>
            <p:cNvSpPr txBox="1"/>
            <p:nvPr/>
          </p:nvSpPr>
          <p:spPr>
            <a:xfrm>
              <a:off x="1039643" y="3813650"/>
              <a:ext cx="2607170" cy="487313"/>
            </a:xfrm>
            <a:prstGeom prst="rect">
              <a:avLst/>
            </a:prstGeom>
          </p:spPr>
          <p:txBody>
            <a:bodyPr wrap="square" lIns="0" tIns="0" rIns="0" bIns="0" rtlCol="0" anchor="t">
              <a:spAutoFit/>
            </a:bodyPr>
            <a:lstStyle/>
            <a:p>
              <a:pPr algn="ctr">
                <a:lnSpc>
                  <a:spcPts val="1891"/>
                </a:lnSpc>
              </a:pPr>
              <a:r>
                <a:rPr lang="en-US" sz="2000">
                  <a:solidFill>
                    <a:schemeClr val="bg1"/>
                  </a:solidFill>
                </a:rPr>
                <a:t>AHERE TO SAE </a:t>
              </a:r>
              <a:endParaRPr lang="en-US" sz="2000">
                <a:solidFill>
                  <a:schemeClr val="bg1"/>
                </a:solidFill>
                <a:cs typeface="Arial"/>
              </a:endParaRPr>
            </a:p>
            <a:p>
              <a:pPr algn="ctr">
                <a:lnSpc>
                  <a:spcPts val="1891"/>
                </a:lnSpc>
              </a:pPr>
              <a:r>
                <a:rPr lang="en-US" sz="2000">
                  <a:solidFill>
                    <a:schemeClr val="bg1"/>
                  </a:solidFill>
                </a:rPr>
                <a:t>GUIDELINES</a:t>
              </a:r>
              <a:endParaRPr lang="en-US" sz="2000">
                <a:solidFill>
                  <a:schemeClr val="bg1"/>
                </a:solidFill>
                <a:cs typeface="Arial"/>
              </a:endParaRPr>
            </a:p>
          </p:txBody>
        </p:sp>
        <p:sp>
          <p:nvSpPr>
            <p:cNvPr id="12" name="TextBox 12"/>
            <p:cNvSpPr txBox="1"/>
            <p:nvPr/>
          </p:nvSpPr>
          <p:spPr>
            <a:xfrm>
              <a:off x="986359" y="4973719"/>
              <a:ext cx="2713738" cy="461665"/>
            </a:xfrm>
            <a:prstGeom prst="rect">
              <a:avLst/>
            </a:prstGeom>
          </p:spPr>
          <p:txBody>
            <a:bodyPr wrap="square" lIns="0" tIns="0" rIns="0" bIns="0" rtlCol="0" anchor="t">
              <a:spAutoFit/>
            </a:bodyPr>
            <a:lstStyle/>
            <a:p>
              <a:pPr algn="ctr">
                <a:lnSpc>
                  <a:spcPts val="1759"/>
                </a:lnSpc>
              </a:pPr>
              <a:r>
                <a:rPr lang="en-US">
                  <a:solidFill>
                    <a:schemeClr val="bg1"/>
                  </a:solidFill>
                </a:rPr>
                <a:t>Follow SAE competition rules and restrictions</a:t>
              </a:r>
            </a:p>
          </p:txBody>
        </p:sp>
      </p:grpSp>
      <p:sp>
        <p:nvSpPr>
          <p:cNvPr id="19" name="Title 1">
            <a:extLst>
              <a:ext uri="{FF2B5EF4-FFF2-40B4-BE49-F238E27FC236}">
                <a16:creationId xmlns:a16="http://schemas.microsoft.com/office/drawing/2014/main" id="{988CCBEF-C82B-C746-8960-AE8DA0D0E1A1}"/>
              </a:ext>
            </a:extLst>
          </p:cNvPr>
          <p:cNvSpPr txBox="1">
            <a:spLocks/>
          </p:cNvSpPr>
          <p:nvPr/>
        </p:nvSpPr>
        <p:spPr>
          <a:xfrm>
            <a:off x="881332" y="269383"/>
            <a:ext cx="10515600" cy="996950"/>
          </a:xfrm>
          <a:prstGeom prst="rect">
            <a:avLst/>
          </a:prstGeom>
        </p:spPr>
        <p:txBody>
          <a:bodyP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sz="4800">
                <a:solidFill>
                  <a:srgbClr val="1E3C58"/>
                </a:solidFill>
              </a:rPr>
              <a:t>Sponsor Needs</a:t>
            </a:r>
            <a:endParaRPr lang="en-US"/>
          </a:p>
        </p:txBody>
      </p:sp>
      <p:sp>
        <p:nvSpPr>
          <p:cNvPr id="20" name="Slide Number Placeholder 19">
            <a:extLst>
              <a:ext uri="{FF2B5EF4-FFF2-40B4-BE49-F238E27FC236}">
                <a16:creationId xmlns:a16="http://schemas.microsoft.com/office/drawing/2014/main" id="{BC922F2D-BB98-8F42-B2DF-9210240377FA}"/>
              </a:ext>
            </a:extLst>
          </p:cNvPr>
          <p:cNvSpPr>
            <a:spLocks noGrp="1"/>
          </p:cNvSpPr>
          <p:nvPr>
            <p:ph type="sldNum" sz="quarter" idx="12"/>
          </p:nvPr>
        </p:nvSpPr>
        <p:spPr/>
        <p:txBody>
          <a:bodyPr/>
          <a:lstStyle/>
          <a:p>
            <a:fld id="{B6F15528-21DE-4FAA-801E-634DDDAF4B2B}" type="slidenum">
              <a:rPr lang="en-US" smtClean="0"/>
              <a:pPr/>
              <a:t>6</a:t>
            </a:fld>
            <a:endParaRPr lang="en-US"/>
          </a:p>
        </p:txBody>
      </p:sp>
      <p:grpSp>
        <p:nvGrpSpPr>
          <p:cNvPr id="7" name="Group 6">
            <a:extLst>
              <a:ext uri="{FF2B5EF4-FFF2-40B4-BE49-F238E27FC236}">
                <a16:creationId xmlns:a16="http://schemas.microsoft.com/office/drawing/2014/main" id="{6E2E7E26-68A3-CC4C-8022-9871F1847111}"/>
              </a:ext>
            </a:extLst>
          </p:cNvPr>
          <p:cNvGrpSpPr/>
          <p:nvPr/>
        </p:nvGrpSpPr>
        <p:grpSpPr>
          <a:xfrm>
            <a:off x="4232370" y="1716745"/>
            <a:ext cx="3760670" cy="4176990"/>
            <a:chOff x="4232370" y="1716745"/>
            <a:chExt cx="3760670" cy="4176990"/>
          </a:xfrm>
        </p:grpSpPr>
        <p:pic>
          <p:nvPicPr>
            <p:cNvPr id="25" name="Picture 2">
              <a:extLst>
                <a:ext uri="{FF2B5EF4-FFF2-40B4-BE49-F238E27FC236}">
                  <a16:creationId xmlns:a16="http://schemas.microsoft.com/office/drawing/2014/main" id="{0F75E3AA-DCD9-EC4A-A745-72AABBF466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42875"/>
            <a:stretch>
              <a:fillRect/>
            </a:stretch>
          </p:blipFill>
          <p:spPr>
            <a:xfrm>
              <a:off x="4232370" y="1716745"/>
              <a:ext cx="3760670" cy="4176990"/>
            </a:xfrm>
            <a:prstGeom prst="rect">
              <a:avLst/>
            </a:prstGeom>
          </p:spPr>
        </p:pic>
        <p:sp>
          <p:nvSpPr>
            <p:cNvPr id="9" name="TextBox 9"/>
            <p:cNvSpPr txBox="1"/>
            <p:nvPr/>
          </p:nvSpPr>
          <p:spPr>
            <a:xfrm>
              <a:off x="5269869" y="2262931"/>
              <a:ext cx="1654239" cy="573940"/>
            </a:xfrm>
            <a:prstGeom prst="rect">
              <a:avLst/>
            </a:prstGeom>
          </p:spPr>
          <p:txBody>
            <a:bodyPr wrap="square" lIns="0" tIns="0" rIns="0" bIns="0" rtlCol="0" anchor="t">
              <a:spAutoFit/>
            </a:bodyPr>
            <a:lstStyle/>
            <a:p>
              <a:pPr algn="ctr">
                <a:lnSpc>
                  <a:spcPts val="4666"/>
                </a:lnSpc>
                <a:spcBef>
                  <a:spcPct val="0"/>
                </a:spcBef>
              </a:pPr>
              <a:r>
                <a:rPr lang="en-US" sz="3600">
                  <a:solidFill>
                    <a:schemeClr val="bg1"/>
                  </a:solidFill>
                  <a:latin typeface="TAN Aegean"/>
                </a:rPr>
                <a:t>02</a:t>
              </a:r>
              <a:endParaRPr lang="en-US" sz="3333">
                <a:solidFill>
                  <a:schemeClr val="bg1"/>
                </a:solidFill>
                <a:latin typeface="TAN Aegean"/>
              </a:endParaRPr>
            </a:p>
          </p:txBody>
        </p:sp>
        <p:sp>
          <p:nvSpPr>
            <p:cNvPr id="14" name="TextBox 14"/>
            <p:cNvSpPr txBox="1"/>
            <p:nvPr/>
          </p:nvSpPr>
          <p:spPr>
            <a:xfrm>
              <a:off x="4844554" y="3935478"/>
              <a:ext cx="2611236" cy="243656"/>
            </a:xfrm>
            <a:prstGeom prst="rect">
              <a:avLst/>
            </a:prstGeom>
          </p:spPr>
          <p:txBody>
            <a:bodyPr wrap="square" lIns="0" tIns="0" rIns="0" bIns="0" rtlCol="0" anchor="t">
              <a:spAutoFit/>
            </a:bodyPr>
            <a:lstStyle/>
            <a:p>
              <a:pPr algn="ctr">
                <a:lnSpc>
                  <a:spcPts val="1891"/>
                </a:lnSpc>
              </a:pPr>
              <a:r>
                <a:rPr lang="en-US" sz="2000">
                  <a:solidFill>
                    <a:schemeClr val="bg1"/>
                  </a:solidFill>
                </a:rPr>
                <a:t>INNOVATION</a:t>
              </a:r>
            </a:p>
          </p:txBody>
        </p:sp>
        <p:sp>
          <p:nvSpPr>
            <p:cNvPr id="15" name="TextBox 15"/>
            <p:cNvSpPr txBox="1"/>
            <p:nvPr/>
          </p:nvSpPr>
          <p:spPr>
            <a:xfrm>
              <a:off x="5076907" y="4933603"/>
              <a:ext cx="2035279" cy="461665"/>
            </a:xfrm>
            <a:prstGeom prst="rect">
              <a:avLst/>
            </a:prstGeom>
          </p:spPr>
          <p:txBody>
            <a:bodyPr wrap="square" lIns="0" tIns="0" rIns="0" bIns="0" rtlCol="0" anchor="t">
              <a:spAutoFit/>
            </a:bodyPr>
            <a:lstStyle/>
            <a:p>
              <a:pPr algn="ctr">
                <a:lnSpc>
                  <a:spcPts val="1759"/>
                </a:lnSpc>
              </a:pPr>
              <a:r>
                <a:rPr lang="en-US">
                  <a:solidFill>
                    <a:schemeClr val="bg1"/>
                  </a:solidFill>
                </a:rPr>
                <a:t>Create a new and different design</a:t>
              </a:r>
            </a:p>
          </p:txBody>
        </p:sp>
        <p:sp>
          <p:nvSpPr>
            <p:cNvPr id="27" name="AutoShape 6">
              <a:extLst>
                <a:ext uri="{FF2B5EF4-FFF2-40B4-BE49-F238E27FC236}">
                  <a16:creationId xmlns:a16="http://schemas.microsoft.com/office/drawing/2014/main" id="{91002E36-6333-9C4B-9A43-D35A41B173D2}"/>
                </a:ext>
              </a:extLst>
            </p:cNvPr>
            <p:cNvSpPr/>
            <p:nvPr/>
          </p:nvSpPr>
          <p:spPr>
            <a:xfrm>
              <a:off x="4390930" y="3325603"/>
              <a:ext cx="3267898" cy="1297748"/>
            </a:xfrm>
            <a:prstGeom prst="rect">
              <a:avLst/>
            </a:prstGeom>
            <a:solidFill>
              <a:srgbClr val="FFFFFF">
                <a:alpha val="29804"/>
              </a:srgbClr>
            </a:solidFill>
          </p:spPr>
        </p:sp>
      </p:grpSp>
      <p:grpSp>
        <p:nvGrpSpPr>
          <p:cNvPr id="29" name="Group 28">
            <a:extLst>
              <a:ext uri="{FF2B5EF4-FFF2-40B4-BE49-F238E27FC236}">
                <a16:creationId xmlns:a16="http://schemas.microsoft.com/office/drawing/2014/main" id="{B2B1C5A6-E025-184F-ACF4-111A2292D5FD}"/>
              </a:ext>
            </a:extLst>
          </p:cNvPr>
          <p:cNvGrpSpPr/>
          <p:nvPr/>
        </p:nvGrpSpPr>
        <p:grpSpPr>
          <a:xfrm>
            <a:off x="8121057" y="1728012"/>
            <a:ext cx="3760670" cy="4176990"/>
            <a:chOff x="7941652" y="1716745"/>
            <a:chExt cx="3760670" cy="4176990"/>
          </a:xfrm>
        </p:grpSpPr>
        <p:pic>
          <p:nvPicPr>
            <p:cNvPr id="21" name="Picture 2">
              <a:extLst>
                <a:ext uri="{FF2B5EF4-FFF2-40B4-BE49-F238E27FC236}">
                  <a16:creationId xmlns:a16="http://schemas.microsoft.com/office/drawing/2014/main" id="{B7A2F263-8CE6-9E4C-B1BC-18694107102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b="42875"/>
            <a:stretch>
              <a:fillRect/>
            </a:stretch>
          </p:blipFill>
          <p:spPr>
            <a:xfrm>
              <a:off x="7941652" y="1716745"/>
              <a:ext cx="3760670" cy="4176990"/>
            </a:xfrm>
            <a:prstGeom prst="rect">
              <a:avLst/>
            </a:prstGeom>
          </p:spPr>
        </p:pic>
        <p:sp>
          <p:nvSpPr>
            <p:cNvPr id="10" name="TextBox 10"/>
            <p:cNvSpPr txBox="1"/>
            <p:nvPr/>
          </p:nvSpPr>
          <p:spPr>
            <a:xfrm>
              <a:off x="8994868" y="2258892"/>
              <a:ext cx="1654239" cy="573940"/>
            </a:xfrm>
            <a:prstGeom prst="rect">
              <a:avLst/>
            </a:prstGeom>
          </p:spPr>
          <p:txBody>
            <a:bodyPr wrap="square" lIns="0" tIns="0" rIns="0" bIns="0" rtlCol="0" anchor="t">
              <a:spAutoFit/>
            </a:bodyPr>
            <a:lstStyle/>
            <a:p>
              <a:pPr algn="ctr">
                <a:lnSpc>
                  <a:spcPts val="4666"/>
                </a:lnSpc>
                <a:spcBef>
                  <a:spcPct val="0"/>
                </a:spcBef>
              </a:pPr>
              <a:r>
                <a:rPr lang="en-US" sz="3600">
                  <a:solidFill>
                    <a:schemeClr val="bg1"/>
                  </a:solidFill>
                  <a:latin typeface="TAN Aegean"/>
                </a:rPr>
                <a:t>03</a:t>
              </a:r>
              <a:endParaRPr lang="en-US" sz="3333">
                <a:solidFill>
                  <a:schemeClr val="bg1"/>
                </a:solidFill>
                <a:latin typeface="TAN Aegean"/>
              </a:endParaRPr>
            </a:p>
          </p:txBody>
        </p:sp>
        <p:sp>
          <p:nvSpPr>
            <p:cNvPr id="17" name="TextBox 17"/>
            <p:cNvSpPr txBox="1"/>
            <p:nvPr/>
          </p:nvSpPr>
          <p:spPr>
            <a:xfrm>
              <a:off x="8653531" y="3806180"/>
              <a:ext cx="2574600" cy="487313"/>
            </a:xfrm>
            <a:prstGeom prst="rect">
              <a:avLst/>
            </a:prstGeom>
          </p:spPr>
          <p:txBody>
            <a:bodyPr wrap="square" lIns="0" tIns="0" rIns="0" bIns="0" rtlCol="0" anchor="t">
              <a:spAutoFit/>
            </a:bodyPr>
            <a:lstStyle/>
            <a:p>
              <a:pPr algn="ctr">
                <a:lnSpc>
                  <a:spcPts val="1891"/>
                </a:lnSpc>
              </a:pPr>
              <a:r>
                <a:rPr lang="en-US" sz="2000">
                  <a:solidFill>
                    <a:schemeClr val="bg1"/>
                  </a:solidFill>
                  <a:latin typeface="Arial" panose="020B0604020202020204" pitchFamily="34" charset="0"/>
                  <a:cs typeface="Arial" panose="020B0604020202020204" pitchFamily="34" charset="0"/>
                </a:rPr>
                <a:t>3D PRINTED</a:t>
              </a:r>
            </a:p>
            <a:p>
              <a:pPr algn="ctr">
                <a:lnSpc>
                  <a:spcPts val="1891"/>
                </a:lnSpc>
              </a:pPr>
              <a:r>
                <a:rPr lang="en-US" sz="2000">
                  <a:solidFill>
                    <a:schemeClr val="bg1"/>
                  </a:solidFill>
                  <a:latin typeface="Arial" panose="020B0604020202020204" pitchFamily="34" charset="0"/>
                  <a:cs typeface="Arial" panose="020B0604020202020204" pitchFamily="34" charset="0"/>
                </a:rPr>
                <a:t>PLANE</a:t>
              </a:r>
            </a:p>
          </p:txBody>
        </p:sp>
        <p:sp>
          <p:nvSpPr>
            <p:cNvPr id="18" name="TextBox 18"/>
            <p:cNvSpPr txBox="1"/>
            <p:nvPr/>
          </p:nvSpPr>
          <p:spPr>
            <a:xfrm>
              <a:off x="8773655" y="4858078"/>
              <a:ext cx="2334352" cy="692497"/>
            </a:xfrm>
            <a:prstGeom prst="rect">
              <a:avLst/>
            </a:prstGeom>
          </p:spPr>
          <p:txBody>
            <a:bodyPr wrap="square" lIns="0" tIns="0" rIns="0" bIns="0" rtlCol="0" anchor="t">
              <a:spAutoFit/>
            </a:bodyPr>
            <a:lstStyle/>
            <a:p>
              <a:pPr algn="ctr">
                <a:lnSpc>
                  <a:spcPts val="1759"/>
                </a:lnSpc>
              </a:pPr>
              <a:r>
                <a:rPr lang="en-US">
                  <a:solidFill>
                    <a:schemeClr val="bg1"/>
                  </a:solidFill>
                </a:rPr>
                <a:t>Majority of the plane must be made of 3D printed material</a:t>
              </a:r>
            </a:p>
          </p:txBody>
        </p:sp>
        <p:sp>
          <p:nvSpPr>
            <p:cNvPr id="28" name="AutoShape 6">
              <a:extLst>
                <a:ext uri="{FF2B5EF4-FFF2-40B4-BE49-F238E27FC236}">
                  <a16:creationId xmlns:a16="http://schemas.microsoft.com/office/drawing/2014/main" id="{E48D87AF-C316-554F-B64A-6C1B3235D494}"/>
                </a:ext>
              </a:extLst>
            </p:cNvPr>
            <p:cNvSpPr/>
            <p:nvPr/>
          </p:nvSpPr>
          <p:spPr>
            <a:xfrm>
              <a:off x="8188038" y="3314336"/>
              <a:ext cx="3267898" cy="1297748"/>
            </a:xfrm>
            <a:prstGeom prst="rect">
              <a:avLst/>
            </a:prstGeom>
            <a:solidFill>
              <a:srgbClr val="FFFFFF">
                <a:alpha val="29804"/>
              </a:srgbClr>
            </a:solidFill>
          </p:spPr>
        </p:sp>
      </p:grpSp>
      <p:sp>
        <p:nvSpPr>
          <p:cNvPr id="22" name="Content Placeholder 10">
            <a:extLst>
              <a:ext uri="{FF2B5EF4-FFF2-40B4-BE49-F238E27FC236}">
                <a16:creationId xmlns:a16="http://schemas.microsoft.com/office/drawing/2014/main" id="{F68C575A-8B0F-F84D-86AB-955434B0B0D6}"/>
              </a:ext>
            </a:extLst>
          </p:cNvPr>
          <p:cNvSpPr txBox="1">
            <a:spLocks/>
          </p:cNvSpPr>
          <p:nvPr/>
        </p:nvSpPr>
        <p:spPr>
          <a:xfrm>
            <a:off x="10363200" y="5611399"/>
            <a:ext cx="1828800" cy="310896"/>
          </a:xfrm>
          <a:prstGeom prst="rect">
            <a:avLst/>
          </a:prstGeom>
        </p:spPr>
        <p:txBody>
          <a:bodyPr lIns="91440" tIns="45720" rIns="91440" bIns="45720" anchor="t"/>
          <a:lstStyle>
            <a:defPPr>
              <a:defRPr lang="en-US"/>
            </a:defPPr>
            <a:lvl1pPr marL="0" algn="ct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atin typeface="Arial"/>
                <a:cs typeface="Arial"/>
              </a:rPr>
              <a:t>Tristan Wahl</a:t>
            </a:r>
            <a:endParaRPr lang="en-US"/>
          </a:p>
        </p:txBody>
      </p:sp>
    </p:spTree>
    <p:extLst>
      <p:ext uri="{BB962C8B-B14F-4D97-AF65-F5344CB8AC3E}">
        <p14:creationId xmlns:p14="http://schemas.microsoft.com/office/powerpoint/2010/main" val="21595137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2B79-2294-4ADB-94F5-B5B9F1D58F52}"/>
              </a:ext>
            </a:extLst>
          </p:cNvPr>
          <p:cNvSpPr>
            <a:spLocks noGrp="1"/>
          </p:cNvSpPr>
          <p:nvPr>
            <p:ph type="title"/>
          </p:nvPr>
        </p:nvSpPr>
        <p:spPr/>
        <p:txBody>
          <a:bodyPr/>
          <a:lstStyle/>
          <a:p>
            <a:r>
              <a:rPr lang="en-US"/>
              <a:t>Lift/Velocity Estimations</a:t>
            </a:r>
          </a:p>
        </p:txBody>
      </p:sp>
      <p:sp>
        <p:nvSpPr>
          <p:cNvPr id="5" name="Slide Number Placeholder 4">
            <a:extLst>
              <a:ext uri="{FF2B5EF4-FFF2-40B4-BE49-F238E27FC236}">
                <a16:creationId xmlns:a16="http://schemas.microsoft.com/office/drawing/2014/main" id="{B2AE58A8-36FC-405F-94EA-871ED6A074CA}"/>
              </a:ext>
            </a:extLst>
          </p:cNvPr>
          <p:cNvSpPr>
            <a:spLocks noGrp="1"/>
          </p:cNvSpPr>
          <p:nvPr>
            <p:ph type="sldNum" sz="quarter" idx="4"/>
          </p:nvPr>
        </p:nvSpPr>
        <p:spPr/>
        <p:txBody>
          <a:bodyPr/>
          <a:lstStyle/>
          <a:p>
            <a:fld id="{6F1FABC0-072B-4F22-8F9B-95A9D10B0206}" type="slidenum">
              <a:rPr lang="en-US" smtClean="0"/>
              <a:pPr/>
              <a:t>69</a:t>
            </a:fld>
            <a:endParaRPr lang="en-US"/>
          </a:p>
        </p:txBody>
      </p:sp>
      <p:sp>
        <p:nvSpPr>
          <p:cNvPr id="6" name="Content Placeholder 5">
            <a:extLst>
              <a:ext uri="{FF2B5EF4-FFF2-40B4-BE49-F238E27FC236}">
                <a16:creationId xmlns:a16="http://schemas.microsoft.com/office/drawing/2014/main" id="{DFECEF13-F7FD-4C9A-A0FB-8B116D9D1115}"/>
              </a:ext>
            </a:extLst>
          </p:cNvPr>
          <p:cNvSpPr>
            <a:spLocks noGrp="1"/>
          </p:cNvSpPr>
          <p:nvPr>
            <p:ph sz="quarter" idx="26"/>
          </p:nvPr>
        </p:nvSpPr>
        <p:spPr/>
        <p:txBody>
          <a:bodyPr/>
          <a:lstStyle/>
          <a:p>
            <a:endParaRPr lang="en-US"/>
          </a:p>
        </p:txBody>
      </p:sp>
      <p:pic>
        <p:nvPicPr>
          <p:cNvPr id="7" name="Picture 2" descr="Airplane clipart sketch, ex lge 19 cm long, to color | Flickr">
            <a:extLst>
              <a:ext uri="{FF2B5EF4-FFF2-40B4-BE49-F238E27FC236}">
                <a16:creationId xmlns:a16="http://schemas.microsoft.com/office/drawing/2014/main" id="{F685197E-D608-4446-AC28-6FBC5080B1D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61294" y="1711185"/>
            <a:ext cx="3270282" cy="1425753"/>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8EEC3AFA-103A-4F0F-994C-4CD006D8503D}"/>
              </a:ext>
            </a:extLst>
          </p:cNvPr>
          <p:cNvCxnSpPr>
            <a:cxnSpLocks/>
            <a:stCxn id="9" idx="2"/>
          </p:cNvCxnSpPr>
          <p:nvPr/>
        </p:nvCxnSpPr>
        <p:spPr>
          <a:xfrm flipH="1">
            <a:off x="3131994" y="2424061"/>
            <a:ext cx="2067154" cy="0"/>
          </a:xfrm>
          <a:prstGeom prst="straightConnector1">
            <a:avLst/>
          </a:prstGeom>
          <a:ln w="38100">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9" name="Flowchart: Summing Junction 8">
            <a:extLst>
              <a:ext uri="{FF2B5EF4-FFF2-40B4-BE49-F238E27FC236}">
                <a16:creationId xmlns:a16="http://schemas.microsoft.com/office/drawing/2014/main" id="{EA5B038D-408B-444B-8DC8-5C0234CFAB82}"/>
              </a:ext>
            </a:extLst>
          </p:cNvPr>
          <p:cNvSpPr/>
          <p:nvPr/>
        </p:nvSpPr>
        <p:spPr>
          <a:xfrm>
            <a:off x="5199148" y="2294144"/>
            <a:ext cx="249382" cy="259833"/>
          </a:xfrm>
          <a:prstGeom prst="flowChartSummingJunc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E8795FA2-A37A-4EB2-8B27-765340254D86}"/>
              </a:ext>
            </a:extLst>
          </p:cNvPr>
          <p:cNvCxnSpPr>
            <a:cxnSpLocks/>
          </p:cNvCxnSpPr>
          <p:nvPr/>
        </p:nvCxnSpPr>
        <p:spPr>
          <a:xfrm>
            <a:off x="5448530" y="2424060"/>
            <a:ext cx="1079457" cy="10853"/>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B4DDDF5E-9000-49AB-9080-4F5F2DF0F40E}"/>
              </a:ext>
            </a:extLst>
          </p:cNvPr>
          <p:cNvSpPr txBox="1"/>
          <p:nvPr/>
        </p:nvSpPr>
        <p:spPr>
          <a:xfrm>
            <a:off x="1802314" y="1967323"/>
            <a:ext cx="1751938" cy="369332"/>
          </a:xfrm>
          <a:prstGeom prst="rect">
            <a:avLst/>
          </a:prstGeom>
          <a:noFill/>
        </p:spPr>
        <p:txBody>
          <a:bodyPr wrap="square" rtlCol="0">
            <a:spAutoFit/>
          </a:bodyPr>
          <a:lstStyle/>
          <a:p>
            <a:r>
              <a:rPr lang="en-US">
                <a:solidFill>
                  <a:srgbClr val="FF0000"/>
                </a:solidFill>
              </a:rPr>
              <a:t>Thrust Force (Ft)</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18DAB85-B481-46D8-AC87-9A3E0C0CCBA7}"/>
                  </a:ext>
                </a:extLst>
              </p:cNvPr>
              <p:cNvSpPr txBox="1"/>
              <p:nvPr/>
            </p:nvSpPr>
            <p:spPr>
              <a:xfrm>
                <a:off x="7480621" y="2336728"/>
                <a:ext cx="3270282" cy="483466"/>
              </a:xfrm>
              <a:prstGeom prst="rect">
                <a:avLst/>
              </a:prstGeom>
              <a:noFill/>
            </p:spPr>
            <p:txBody>
              <a:bodyPr wrap="square" rtlCol="0">
                <a:spAutoFit/>
              </a:bodyPr>
              <a:lstStyle/>
              <a:p>
                <a:r>
                  <a:rPr lang="en-US">
                    <a:solidFill>
                      <a:schemeClr val="accent5">
                        <a:lumMod val="75000"/>
                      </a:schemeClr>
                    </a:solidFill>
                  </a:rPr>
                  <a:t>Drag Force  </a:t>
                </a:r>
                <a14:m>
                  <m:oMath xmlns:m="http://schemas.openxmlformats.org/officeDocument/2006/math">
                    <m:r>
                      <a:rPr lang="en-US">
                        <a:solidFill>
                          <a:schemeClr val="accent5">
                            <a:lumMod val="75000"/>
                          </a:schemeClr>
                        </a:solidFill>
                        <a:latin typeface="Cambria Math" panose="02040503050406030204" pitchFamily="18" charset="0"/>
                      </a:rPr>
                      <m:t>(</m:t>
                    </m:r>
                    <m:r>
                      <m:rPr>
                        <m:sty m:val="p"/>
                      </m:rPr>
                      <a:rPr lang="en-US" b="0" i="0" smtClean="0">
                        <a:solidFill>
                          <a:schemeClr val="accent5">
                            <a:lumMod val="75000"/>
                          </a:schemeClr>
                        </a:solidFill>
                        <a:latin typeface="Cambria Math" panose="02040503050406030204" pitchFamily="18" charset="0"/>
                      </a:rPr>
                      <m:t>Fd</m:t>
                    </m:r>
                    <m:r>
                      <a:rPr lang="en-US" b="0" i="0" smtClean="0">
                        <a:solidFill>
                          <a:schemeClr val="accent5">
                            <a:lumMod val="75000"/>
                          </a:schemeClr>
                        </a:solidFill>
                        <a:latin typeface="Cambria Math" panose="02040503050406030204" pitchFamily="18" charset="0"/>
                      </a:rPr>
                      <m:t>=</m:t>
                    </m:r>
                    <m:f>
                      <m:fPr>
                        <m:ctrlPr>
                          <a:rPr lang="en-US" i="1" smtClean="0">
                            <a:solidFill>
                              <a:schemeClr val="accent5">
                                <a:lumMod val="75000"/>
                              </a:schemeClr>
                            </a:solidFill>
                            <a:latin typeface="Cambria Math" panose="02040503050406030204" pitchFamily="18" charset="0"/>
                          </a:rPr>
                        </m:ctrlPr>
                      </m:fPr>
                      <m:num>
                        <m:r>
                          <a:rPr lang="en-US" b="0" i="1" smtClean="0">
                            <a:solidFill>
                              <a:schemeClr val="accent5">
                                <a:lumMod val="75000"/>
                              </a:schemeClr>
                            </a:solidFill>
                            <a:latin typeface="Cambria Math" panose="02040503050406030204" pitchFamily="18" charset="0"/>
                          </a:rPr>
                          <m:t>1</m:t>
                        </m:r>
                      </m:num>
                      <m:den>
                        <m:r>
                          <a:rPr lang="en-US" b="0" i="1" smtClean="0">
                            <a:solidFill>
                              <a:schemeClr val="accent5">
                                <a:lumMod val="75000"/>
                              </a:schemeClr>
                            </a:solidFill>
                            <a:latin typeface="Cambria Math" panose="02040503050406030204" pitchFamily="18" charset="0"/>
                          </a:rPr>
                          <m:t>2</m:t>
                        </m:r>
                      </m:den>
                    </m:f>
                    <m:sSub>
                      <m:sSubPr>
                        <m:ctrlPr>
                          <a:rPr lang="en-US" i="1" smtClean="0">
                            <a:solidFill>
                              <a:schemeClr val="accent5">
                                <a:lumMod val="75000"/>
                              </a:schemeClr>
                            </a:solidFill>
                            <a:latin typeface="Cambria Math" panose="02040503050406030204" pitchFamily="18" charset="0"/>
                          </a:rPr>
                        </m:ctrlPr>
                      </m:sSubPr>
                      <m:e>
                        <m:r>
                          <a:rPr lang="en-US" b="0" i="1" smtClean="0">
                            <a:solidFill>
                              <a:schemeClr val="accent5">
                                <a:lumMod val="75000"/>
                              </a:schemeClr>
                            </a:solidFill>
                            <a:latin typeface="Cambria Math" panose="02040503050406030204" pitchFamily="18" charset="0"/>
                          </a:rPr>
                          <m:t>𝐶</m:t>
                        </m:r>
                      </m:e>
                      <m:sub>
                        <m:r>
                          <a:rPr lang="en-US" b="0" i="1" smtClean="0">
                            <a:solidFill>
                              <a:schemeClr val="accent5">
                                <a:lumMod val="75000"/>
                              </a:schemeClr>
                            </a:solidFill>
                            <a:latin typeface="Cambria Math" panose="02040503050406030204" pitchFamily="18" charset="0"/>
                          </a:rPr>
                          <m:t>𝐷</m:t>
                        </m:r>
                      </m:sub>
                    </m:sSub>
                    <m:r>
                      <a:rPr lang="en-US" i="1">
                        <a:solidFill>
                          <a:schemeClr val="accent5">
                            <a:lumMod val="75000"/>
                          </a:schemeClr>
                        </a:solidFill>
                        <a:latin typeface="Cambria Math" panose="02040503050406030204" pitchFamily="18" charset="0"/>
                        <a:ea typeface="Cambria Math" panose="02040503050406030204" pitchFamily="18" charset="0"/>
                      </a:rPr>
                      <m:t>𝜌</m:t>
                    </m:r>
                    <m:sSup>
                      <m:sSupPr>
                        <m:ctrlPr>
                          <a:rPr lang="en-US" i="1" smtClean="0">
                            <a:solidFill>
                              <a:schemeClr val="accent5">
                                <a:lumMod val="75000"/>
                              </a:schemeClr>
                            </a:solidFill>
                            <a:latin typeface="Cambria Math" panose="02040503050406030204" pitchFamily="18" charset="0"/>
                            <a:ea typeface="Cambria Math" panose="02040503050406030204" pitchFamily="18" charset="0"/>
                          </a:rPr>
                        </m:ctrlPr>
                      </m:sSupPr>
                      <m:e>
                        <m:r>
                          <a:rPr lang="en-US" b="0" i="1" smtClean="0">
                            <a:solidFill>
                              <a:schemeClr val="accent5">
                                <a:lumMod val="75000"/>
                              </a:schemeClr>
                            </a:solidFill>
                            <a:latin typeface="Cambria Math" panose="02040503050406030204" pitchFamily="18" charset="0"/>
                            <a:ea typeface="Cambria Math" panose="02040503050406030204" pitchFamily="18" charset="0"/>
                          </a:rPr>
                          <m:t>𝑣</m:t>
                        </m:r>
                      </m:e>
                      <m:sup>
                        <m:r>
                          <a:rPr lang="en-US" b="0" i="1" smtClean="0">
                            <a:solidFill>
                              <a:schemeClr val="accent5">
                                <a:lumMod val="75000"/>
                              </a:schemeClr>
                            </a:solidFill>
                            <a:latin typeface="Cambria Math" panose="02040503050406030204" pitchFamily="18" charset="0"/>
                            <a:ea typeface="Cambria Math" panose="02040503050406030204" pitchFamily="18" charset="0"/>
                          </a:rPr>
                          <m:t>2</m:t>
                        </m:r>
                      </m:sup>
                    </m:sSup>
                    <m:r>
                      <a:rPr lang="en-US" b="0" i="1" smtClean="0">
                        <a:solidFill>
                          <a:schemeClr val="accent5">
                            <a:lumMod val="75000"/>
                          </a:schemeClr>
                        </a:solidFill>
                        <a:latin typeface="Cambria Math" panose="02040503050406030204" pitchFamily="18" charset="0"/>
                        <a:ea typeface="Cambria Math" panose="02040503050406030204" pitchFamily="18" charset="0"/>
                      </a:rPr>
                      <m:t>𝐴</m:t>
                    </m:r>
                    <m:r>
                      <a:rPr lang="en-US" b="0" i="1" smtClean="0">
                        <a:solidFill>
                          <a:schemeClr val="accent5">
                            <a:lumMod val="75000"/>
                          </a:schemeClr>
                        </a:solidFill>
                        <a:latin typeface="Cambria Math" panose="02040503050406030204" pitchFamily="18" charset="0"/>
                        <a:ea typeface="Cambria Math" panose="02040503050406030204" pitchFamily="18" charset="0"/>
                      </a:rPr>
                      <m:t>)</m:t>
                    </m:r>
                  </m:oMath>
                </a14:m>
                <a:endParaRPr lang="en-US">
                  <a:solidFill>
                    <a:schemeClr val="accent5">
                      <a:lumMod val="75000"/>
                    </a:schemeClr>
                  </a:solidFill>
                </a:endParaRPr>
              </a:p>
            </p:txBody>
          </p:sp>
        </mc:Choice>
        <mc:Fallback xmlns="">
          <p:sp>
            <p:nvSpPr>
              <p:cNvPr id="12" name="TextBox 11">
                <a:extLst>
                  <a:ext uri="{FF2B5EF4-FFF2-40B4-BE49-F238E27FC236}">
                    <a16:creationId xmlns:a16="http://schemas.microsoft.com/office/drawing/2014/main" id="{318DAB85-B481-46D8-AC87-9A3E0C0CCBA7}"/>
                  </a:ext>
                </a:extLst>
              </p:cNvPr>
              <p:cNvSpPr txBox="1">
                <a:spLocks noRot="1" noChangeAspect="1" noMove="1" noResize="1" noEditPoints="1" noAdjustHandles="1" noChangeArrowheads="1" noChangeShapeType="1" noTextEdit="1"/>
              </p:cNvSpPr>
              <p:nvPr/>
            </p:nvSpPr>
            <p:spPr>
              <a:xfrm>
                <a:off x="7480621" y="2336728"/>
                <a:ext cx="3270282" cy="483466"/>
              </a:xfrm>
              <a:prstGeom prst="rect">
                <a:avLst/>
              </a:prstGeom>
              <a:blipFill>
                <a:blip r:embed="rId3"/>
                <a:stretch>
                  <a:fillRect l="-1490" b="-6250"/>
                </a:stretch>
              </a:blipFill>
            </p:spPr>
            <p:txBody>
              <a:bodyPr/>
              <a:lstStyle/>
              <a:p>
                <a:r>
                  <a:rPr lang="en-US">
                    <a:noFill/>
                  </a:rPr>
                  <a:t> </a:t>
                </a:r>
              </a:p>
            </p:txBody>
          </p:sp>
        </mc:Fallback>
      </mc:AlternateContent>
      <p:cxnSp>
        <p:nvCxnSpPr>
          <p:cNvPr id="13" name="Straight Connector 12">
            <a:extLst>
              <a:ext uri="{FF2B5EF4-FFF2-40B4-BE49-F238E27FC236}">
                <a16:creationId xmlns:a16="http://schemas.microsoft.com/office/drawing/2014/main" id="{8C3E571B-056E-41D4-A78A-8F53AFCC1B5B}"/>
              </a:ext>
            </a:extLst>
          </p:cNvPr>
          <p:cNvCxnSpPr/>
          <p:nvPr/>
        </p:nvCxnSpPr>
        <p:spPr>
          <a:xfrm>
            <a:off x="5323839" y="2933276"/>
            <a:ext cx="0" cy="399011"/>
          </a:xfrm>
          <a:prstGeom prst="line">
            <a:avLst/>
          </a:prstGeom>
          <a:ln w="19050">
            <a:solidFill>
              <a:schemeClr val="accent6"/>
            </a:solidFill>
          </a:ln>
        </p:spPr>
        <p:style>
          <a:lnRef idx="2">
            <a:schemeClr val="accent6"/>
          </a:lnRef>
          <a:fillRef idx="0">
            <a:schemeClr val="accent6"/>
          </a:fillRef>
          <a:effectRef idx="1">
            <a:schemeClr val="accent6"/>
          </a:effectRef>
          <a:fontRef idx="minor">
            <a:schemeClr val="tx1"/>
          </a:fontRef>
        </p:style>
      </p:cxnSp>
      <p:cxnSp>
        <p:nvCxnSpPr>
          <p:cNvPr id="14" name="Straight Arrow Connector 13">
            <a:extLst>
              <a:ext uri="{FF2B5EF4-FFF2-40B4-BE49-F238E27FC236}">
                <a16:creationId xmlns:a16="http://schemas.microsoft.com/office/drawing/2014/main" id="{82AF4E3D-0687-46AE-ACF6-843EF758DC24}"/>
              </a:ext>
            </a:extLst>
          </p:cNvPr>
          <p:cNvCxnSpPr>
            <a:cxnSpLocks/>
            <a:stCxn id="7" idx="2"/>
          </p:cNvCxnSpPr>
          <p:nvPr/>
        </p:nvCxnSpPr>
        <p:spPr>
          <a:xfrm flipH="1">
            <a:off x="3602833" y="3136938"/>
            <a:ext cx="1693602" cy="0"/>
          </a:xfrm>
          <a:prstGeom prst="straightConnector1">
            <a:avLst/>
          </a:prstGeom>
          <a:ln w="19050">
            <a:solidFill>
              <a:schemeClr val="accent6"/>
            </a:solidFill>
            <a:tailEnd type="triangle"/>
          </a:ln>
        </p:spPr>
        <p:style>
          <a:lnRef idx="2">
            <a:schemeClr val="accent6"/>
          </a:lnRef>
          <a:fillRef idx="0">
            <a:schemeClr val="accent6"/>
          </a:fillRef>
          <a:effectRef idx="1">
            <a:schemeClr val="accent6"/>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F7B6AFAC-348F-40E4-A7CE-43670708F8D5}"/>
                  </a:ext>
                </a:extLst>
              </p:cNvPr>
              <p:cNvSpPr txBox="1"/>
              <p:nvPr/>
            </p:nvSpPr>
            <p:spPr>
              <a:xfrm>
                <a:off x="5264219" y="2957255"/>
                <a:ext cx="470840" cy="369332"/>
              </a:xfrm>
              <a:prstGeom prst="rect">
                <a:avLst/>
              </a:prstGeom>
              <a:noFill/>
              <a:ln w="19050">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6">
                              <a:lumMod val="75000"/>
                            </a:schemeClr>
                          </a:solidFill>
                          <a:latin typeface="Cambria Math" panose="02040503050406030204" pitchFamily="18" charset="0"/>
                        </a:rPr>
                        <m:t>𝑥</m:t>
                      </m:r>
                    </m:oMath>
                  </m:oMathPara>
                </a14:m>
                <a:endParaRPr lang="en-US">
                  <a:solidFill>
                    <a:schemeClr val="accent6">
                      <a:lumMod val="75000"/>
                    </a:schemeClr>
                  </a:solidFill>
                </a:endParaRPr>
              </a:p>
            </p:txBody>
          </p:sp>
        </mc:Choice>
        <mc:Fallback xmlns="">
          <p:sp>
            <p:nvSpPr>
              <p:cNvPr id="15" name="TextBox 14">
                <a:extLst>
                  <a:ext uri="{FF2B5EF4-FFF2-40B4-BE49-F238E27FC236}">
                    <a16:creationId xmlns:a16="http://schemas.microsoft.com/office/drawing/2014/main" id="{F7B6AFAC-348F-40E4-A7CE-43670708F8D5}"/>
                  </a:ext>
                </a:extLst>
              </p:cNvPr>
              <p:cNvSpPr txBox="1">
                <a:spLocks noRot="1" noChangeAspect="1" noMove="1" noResize="1" noEditPoints="1" noAdjustHandles="1" noChangeArrowheads="1" noChangeShapeType="1" noTextEdit="1"/>
              </p:cNvSpPr>
              <p:nvPr/>
            </p:nvSpPr>
            <p:spPr>
              <a:xfrm>
                <a:off x="5264219" y="2957255"/>
                <a:ext cx="470840" cy="369332"/>
              </a:xfrm>
              <a:prstGeom prst="rect">
                <a:avLst/>
              </a:prstGeom>
              <a:blipFill>
                <a:blip r:embed="rId4"/>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9F41BA7-6F03-4641-ACF0-4B9213C13DD1}"/>
                  </a:ext>
                </a:extLst>
              </p:cNvPr>
              <p:cNvSpPr txBox="1"/>
              <p:nvPr/>
            </p:nvSpPr>
            <p:spPr>
              <a:xfrm>
                <a:off x="1802314" y="4185072"/>
                <a:ext cx="6103620" cy="1077218"/>
              </a:xfrm>
              <a:prstGeom prst="rect">
                <a:avLst/>
              </a:prstGeom>
              <a:noFill/>
            </p:spPr>
            <p:txBody>
              <a:bodyPr wrap="square" rtlCol="0">
                <a:spAutoFit/>
              </a:bodyPr>
              <a:lstStyle/>
              <a:p>
                <a:r>
                  <a:rPr lang="en-US"/>
                  <a:t>Equations of Motion:</a:t>
                </a:r>
              </a:p>
              <a:p>
                <a:endParaRPr lang="en-US"/>
              </a:p>
              <a:p>
                <a14:m>
                  <m:oMath xmlns:m="http://schemas.openxmlformats.org/officeDocument/2006/math">
                    <m:r>
                      <a:rPr lang="en-US" b="0" i="1" smtClean="0">
                        <a:latin typeface="Cambria Math" panose="02040503050406030204" pitchFamily="18" charset="0"/>
                      </a:rPr>
                      <m:t>𝑚</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𝑥</m:t>
                        </m:r>
                      </m:e>
                    </m:acc>
                    <m:r>
                      <a:rPr lang="en-US" b="0" i="1" smtClean="0">
                        <a:latin typeface="Cambria Math" panose="02040503050406030204" pitchFamily="18" charset="0"/>
                      </a:rPr>
                      <m:t>=</m:t>
                    </m:r>
                    <m:r>
                      <a:rPr lang="en-US" b="0" i="1" smtClean="0">
                        <a:latin typeface="Cambria Math" panose="02040503050406030204" pitchFamily="18" charset="0"/>
                      </a:rPr>
                      <m:t>𝐹𝑡</m:t>
                    </m:r>
                    <m:r>
                      <a:rPr lang="en-US" b="0" i="1" smtClean="0">
                        <a:latin typeface="Cambria Math" panose="02040503050406030204" pitchFamily="18" charset="0"/>
                      </a:rPr>
                      <m:t> − </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𝐷</m:t>
                        </m:r>
                        <m:r>
                          <a:rPr lang="en-US" b="0" i="1" smtClean="0">
                            <a:latin typeface="Cambria Math" panose="02040503050406030204" pitchFamily="18" charset="0"/>
                          </a:rPr>
                          <m:t>,</m:t>
                        </m:r>
                        <m:r>
                          <a:rPr lang="en-US" b="0" i="1" smtClean="0">
                            <a:latin typeface="Cambria Math" panose="02040503050406030204" pitchFamily="18" charset="0"/>
                          </a:rPr>
                          <m:t>𝑤</m:t>
                        </m:r>
                      </m:sub>
                    </m:sSub>
                    <m:r>
                      <a:rPr lang="en-US" b="0" i="1" smtClean="0">
                        <a:latin typeface="Cambria Math" panose="02040503050406030204" pitchFamily="18" charset="0"/>
                        <a:ea typeface="Cambria Math" panose="02040503050406030204" pitchFamily="18" charset="0"/>
                      </a:rPr>
                      <m:t>𝜌</m:t>
                    </m:r>
                    <m:sSup>
                      <m:sSupPr>
                        <m:ctrlPr>
                          <a:rPr lang="en-US" b="0" i="1" smtClean="0">
                            <a:latin typeface="Cambria Math" panose="02040503050406030204" pitchFamily="18" charset="0"/>
                            <a:ea typeface="Cambria Math" panose="02040503050406030204" pitchFamily="18" charset="0"/>
                          </a:rPr>
                        </m:ctrlPr>
                      </m:sSupPr>
                      <m:e>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𝑥</m:t>
                            </m:r>
                          </m:e>
                        </m:acc>
                      </m:e>
                      <m:sup>
                        <m:r>
                          <a:rPr lang="en-US" b="0" i="1" smtClean="0">
                            <a:latin typeface="Cambria Math" panose="02040503050406030204" pitchFamily="18" charset="0"/>
                            <a:ea typeface="Cambria Math" panose="02040503050406030204" pitchFamily="18" charset="0"/>
                          </a:rPr>
                          <m:t>2</m:t>
                        </m:r>
                      </m:sup>
                    </m:sSup>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𝐴</m:t>
                        </m:r>
                      </m:e>
                      <m:sub>
                        <m:r>
                          <a:rPr lang="en-US" b="0" i="1" smtClean="0">
                            <a:latin typeface="Cambria Math" panose="02040503050406030204" pitchFamily="18" charset="0"/>
                            <a:ea typeface="Cambria Math" panose="02040503050406030204" pitchFamily="18" charset="0"/>
                          </a:rPr>
                          <m:t>𝑤</m:t>
                        </m:r>
                      </m:sub>
                    </m:sSub>
                  </m:oMath>
                </a14:m>
                <a:r>
                  <a:rPr lang="en-US" b="0"/>
                  <a:t> </a:t>
                </a:r>
                <a14:m>
                  <m:oMath xmlns:m="http://schemas.openxmlformats.org/officeDocument/2006/math">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𝐷</m:t>
                        </m:r>
                        <m:r>
                          <a:rPr lang="en-US" b="0" i="1" smtClean="0">
                            <a:latin typeface="Cambria Math" panose="02040503050406030204" pitchFamily="18" charset="0"/>
                          </a:rPr>
                          <m:t>,</m:t>
                        </m:r>
                        <m:r>
                          <a:rPr lang="en-US" b="0" i="1" smtClean="0">
                            <a:latin typeface="Cambria Math" panose="02040503050406030204" pitchFamily="18" charset="0"/>
                          </a:rPr>
                          <m:t>𝑓</m:t>
                        </m:r>
                      </m:sub>
                    </m:sSub>
                    <m:r>
                      <a:rPr lang="en-US" b="0" i="1" smtClean="0">
                        <a:latin typeface="Cambria Math" panose="02040503050406030204" pitchFamily="18" charset="0"/>
                        <a:ea typeface="Cambria Math" panose="02040503050406030204" pitchFamily="18" charset="0"/>
                      </a:rPr>
                      <m:t>𝜌</m:t>
                    </m:r>
                    <m:sSup>
                      <m:sSupPr>
                        <m:ctrlPr>
                          <a:rPr lang="en-US" b="0" i="1" smtClean="0">
                            <a:latin typeface="Cambria Math" panose="02040503050406030204" pitchFamily="18" charset="0"/>
                            <a:ea typeface="Cambria Math" panose="02040503050406030204" pitchFamily="18" charset="0"/>
                          </a:rPr>
                        </m:ctrlPr>
                      </m:sSupPr>
                      <m:e>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𝑥</m:t>
                            </m:r>
                          </m:e>
                        </m:acc>
                      </m:e>
                      <m:sup>
                        <m:r>
                          <a:rPr lang="en-US" b="0" i="1" smtClean="0">
                            <a:latin typeface="Cambria Math" panose="02040503050406030204" pitchFamily="18" charset="0"/>
                            <a:ea typeface="Cambria Math" panose="02040503050406030204" pitchFamily="18" charset="0"/>
                          </a:rPr>
                          <m:t>2</m:t>
                        </m:r>
                      </m:sup>
                    </m:sSup>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𝐴</m:t>
                        </m:r>
                      </m:e>
                      <m:sub>
                        <m:r>
                          <a:rPr lang="en-US" b="0" i="1" smtClean="0">
                            <a:latin typeface="Cambria Math" panose="02040503050406030204" pitchFamily="18" charset="0"/>
                            <a:ea typeface="Cambria Math" panose="02040503050406030204" pitchFamily="18" charset="0"/>
                          </a:rPr>
                          <m:t>𝑓</m:t>
                        </m:r>
                      </m:sub>
                    </m:sSub>
                  </m:oMath>
                </a14:m>
                <a:endParaRPr lang="en-US"/>
              </a:p>
            </p:txBody>
          </p:sp>
        </mc:Choice>
        <mc:Fallback xmlns="">
          <p:sp>
            <p:nvSpPr>
              <p:cNvPr id="16" name="TextBox 15">
                <a:extLst>
                  <a:ext uri="{FF2B5EF4-FFF2-40B4-BE49-F238E27FC236}">
                    <a16:creationId xmlns:a16="http://schemas.microsoft.com/office/drawing/2014/main" id="{99F41BA7-6F03-4641-ACF0-4B9213C13DD1}"/>
                  </a:ext>
                </a:extLst>
              </p:cNvPr>
              <p:cNvSpPr txBox="1">
                <a:spLocks noRot="1" noChangeAspect="1" noMove="1" noResize="1" noEditPoints="1" noAdjustHandles="1" noChangeArrowheads="1" noChangeShapeType="1" noTextEdit="1"/>
              </p:cNvSpPr>
              <p:nvPr/>
            </p:nvSpPr>
            <p:spPr>
              <a:xfrm>
                <a:off x="1802314" y="4185072"/>
                <a:ext cx="6103620" cy="1077218"/>
              </a:xfrm>
              <a:prstGeom prst="rect">
                <a:avLst/>
              </a:prstGeom>
              <a:blipFill>
                <a:blip r:embed="rId5"/>
                <a:stretch>
                  <a:fillRect l="-899" t="-3409"/>
                </a:stretch>
              </a:blipFill>
            </p:spPr>
            <p:txBody>
              <a:bodyPr/>
              <a:lstStyle/>
              <a:p>
                <a:r>
                  <a:rPr lang="en-US">
                    <a:noFill/>
                  </a:rPr>
                  <a:t> </a:t>
                </a:r>
              </a:p>
            </p:txBody>
          </p:sp>
        </mc:Fallback>
      </mc:AlternateContent>
      <p:cxnSp>
        <p:nvCxnSpPr>
          <p:cNvPr id="17" name="Straight Arrow Connector 16">
            <a:extLst>
              <a:ext uri="{FF2B5EF4-FFF2-40B4-BE49-F238E27FC236}">
                <a16:creationId xmlns:a16="http://schemas.microsoft.com/office/drawing/2014/main" id="{80596584-1464-4DC5-89CF-2C8BA9CE2E32}"/>
              </a:ext>
            </a:extLst>
          </p:cNvPr>
          <p:cNvCxnSpPr>
            <a:cxnSpLocks/>
          </p:cNvCxnSpPr>
          <p:nvPr/>
        </p:nvCxnSpPr>
        <p:spPr>
          <a:xfrm>
            <a:off x="5448530" y="2420573"/>
            <a:ext cx="2109073" cy="0"/>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91E4AC35-792A-43E8-97B1-C7A7B42ECB36}"/>
              </a:ext>
            </a:extLst>
          </p:cNvPr>
          <p:cNvCxnSpPr>
            <a:cxnSpLocks/>
          </p:cNvCxnSpPr>
          <p:nvPr/>
        </p:nvCxnSpPr>
        <p:spPr>
          <a:xfrm>
            <a:off x="5323839" y="3435300"/>
            <a:ext cx="0" cy="399011"/>
          </a:xfrm>
          <a:prstGeom prst="line">
            <a:avLst/>
          </a:prstGeom>
          <a:ln w="19050">
            <a:solidFill>
              <a:schemeClr val="accent6"/>
            </a:solidFill>
          </a:ln>
        </p:spPr>
        <p:style>
          <a:lnRef idx="2">
            <a:schemeClr val="accent6"/>
          </a:lnRef>
          <a:fillRef idx="0">
            <a:schemeClr val="accent6"/>
          </a:fillRef>
          <a:effectRef idx="1">
            <a:schemeClr val="accent6"/>
          </a:effectRef>
          <a:fontRef idx="minor">
            <a:schemeClr val="tx1"/>
          </a:fontRef>
        </p:style>
      </p:cxnSp>
      <p:cxnSp>
        <p:nvCxnSpPr>
          <p:cNvPr id="19" name="Straight Arrow Connector 18">
            <a:extLst>
              <a:ext uri="{FF2B5EF4-FFF2-40B4-BE49-F238E27FC236}">
                <a16:creationId xmlns:a16="http://schemas.microsoft.com/office/drawing/2014/main" id="{AA8242B8-3E48-4B88-94EF-493CE539D16F}"/>
              </a:ext>
            </a:extLst>
          </p:cNvPr>
          <p:cNvCxnSpPr>
            <a:cxnSpLocks/>
          </p:cNvCxnSpPr>
          <p:nvPr/>
        </p:nvCxnSpPr>
        <p:spPr>
          <a:xfrm flipH="1">
            <a:off x="4851587" y="3638962"/>
            <a:ext cx="444848" cy="0"/>
          </a:xfrm>
          <a:prstGeom prst="straightConnector1">
            <a:avLst/>
          </a:prstGeom>
          <a:ln w="19050">
            <a:solidFill>
              <a:schemeClr val="accent6"/>
            </a:solidFill>
            <a:tailEnd type="triangle"/>
          </a:ln>
        </p:spPr>
        <p:style>
          <a:lnRef idx="2">
            <a:schemeClr val="accent6"/>
          </a:lnRef>
          <a:fillRef idx="0">
            <a:schemeClr val="accent6"/>
          </a:fillRef>
          <a:effectRef idx="1">
            <a:schemeClr val="accent6"/>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434842F-D6F9-47C9-8A09-06422749E9DC}"/>
                  </a:ext>
                </a:extLst>
              </p:cNvPr>
              <p:cNvSpPr txBox="1"/>
              <p:nvPr/>
            </p:nvSpPr>
            <p:spPr>
              <a:xfrm>
                <a:off x="5340953" y="3450139"/>
                <a:ext cx="215153" cy="369332"/>
              </a:xfrm>
              <a:prstGeom prst="rect">
                <a:avLst/>
              </a:prstGeom>
              <a:noFill/>
              <a:ln w="19050">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6">
                              <a:lumMod val="75000"/>
                            </a:schemeClr>
                          </a:solidFill>
                          <a:latin typeface="Cambria Math" panose="02040503050406030204" pitchFamily="18" charset="0"/>
                        </a:rPr>
                        <m:t>𝑣</m:t>
                      </m:r>
                    </m:oMath>
                  </m:oMathPara>
                </a14:m>
                <a:endParaRPr lang="en-US"/>
              </a:p>
            </p:txBody>
          </p:sp>
        </mc:Choice>
        <mc:Fallback xmlns="">
          <p:sp>
            <p:nvSpPr>
              <p:cNvPr id="20" name="TextBox 19">
                <a:extLst>
                  <a:ext uri="{FF2B5EF4-FFF2-40B4-BE49-F238E27FC236}">
                    <a16:creationId xmlns:a16="http://schemas.microsoft.com/office/drawing/2014/main" id="{6434842F-D6F9-47C9-8A09-06422749E9DC}"/>
                  </a:ext>
                </a:extLst>
              </p:cNvPr>
              <p:cNvSpPr txBox="1">
                <a:spLocks noRot="1" noChangeAspect="1" noMove="1" noResize="1" noEditPoints="1" noAdjustHandles="1" noChangeArrowheads="1" noChangeShapeType="1" noTextEdit="1"/>
              </p:cNvSpPr>
              <p:nvPr/>
            </p:nvSpPr>
            <p:spPr>
              <a:xfrm>
                <a:off x="5340953" y="3450139"/>
                <a:ext cx="215153" cy="369332"/>
              </a:xfrm>
              <a:prstGeom prst="rect">
                <a:avLst/>
              </a:prstGeom>
              <a:blipFill>
                <a:blip r:embed="rId6"/>
                <a:stretch>
                  <a:fillRect r="-31429"/>
                </a:stretch>
              </a:blipFill>
              <a:ln w="19050">
                <a:noFill/>
              </a:ln>
            </p:spPr>
            <p:txBody>
              <a:bodyPr/>
              <a:lstStyle/>
              <a:p>
                <a:r>
                  <a:rPr lang="en-US">
                    <a:noFill/>
                  </a:rPr>
                  <a:t> </a:t>
                </a:r>
              </a:p>
            </p:txBody>
          </p:sp>
        </mc:Fallback>
      </mc:AlternateContent>
      <p:cxnSp>
        <p:nvCxnSpPr>
          <p:cNvPr id="21" name="Straight Arrow Connector 20">
            <a:extLst>
              <a:ext uri="{FF2B5EF4-FFF2-40B4-BE49-F238E27FC236}">
                <a16:creationId xmlns:a16="http://schemas.microsoft.com/office/drawing/2014/main" id="{107DF062-325D-4C4E-AFB4-944457DB89EF}"/>
              </a:ext>
            </a:extLst>
          </p:cNvPr>
          <p:cNvCxnSpPr>
            <a:cxnSpLocks/>
          </p:cNvCxnSpPr>
          <p:nvPr/>
        </p:nvCxnSpPr>
        <p:spPr>
          <a:xfrm flipH="1">
            <a:off x="3602833" y="3639940"/>
            <a:ext cx="1693602" cy="0"/>
          </a:xfrm>
          <a:prstGeom prst="straightConnector1">
            <a:avLst/>
          </a:prstGeom>
          <a:ln w="19050">
            <a:solidFill>
              <a:schemeClr val="accent6"/>
            </a:solidFill>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404676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2000" fill="hold"/>
                                        <p:tgtEl>
                                          <p:spTgt spid="17"/>
                                        </p:tgtEl>
                                        <p:attrNameLst>
                                          <p:attrName>ppt_x</p:attrName>
                                        </p:attrNameLst>
                                      </p:cBhvr>
                                      <p:tavLst>
                                        <p:tav tm="0">
                                          <p:val>
                                            <p:strVal val="#ppt_x-#ppt_w/2"/>
                                          </p:val>
                                        </p:tav>
                                        <p:tav tm="100000">
                                          <p:val>
                                            <p:strVal val="#ppt_x"/>
                                          </p:val>
                                        </p:tav>
                                      </p:tavLst>
                                    </p:anim>
                                    <p:anim calcmode="lin" valueType="num">
                                      <p:cBhvr>
                                        <p:cTn id="8" dur="2000" fill="hold"/>
                                        <p:tgtEl>
                                          <p:spTgt spid="17"/>
                                        </p:tgtEl>
                                        <p:attrNameLst>
                                          <p:attrName>ppt_y</p:attrName>
                                        </p:attrNameLst>
                                      </p:cBhvr>
                                      <p:tavLst>
                                        <p:tav tm="0">
                                          <p:val>
                                            <p:strVal val="#ppt_y"/>
                                          </p:val>
                                        </p:tav>
                                        <p:tav tm="100000">
                                          <p:val>
                                            <p:strVal val="#ppt_y"/>
                                          </p:val>
                                        </p:tav>
                                      </p:tavLst>
                                    </p:anim>
                                    <p:anim calcmode="lin" valueType="num">
                                      <p:cBhvr>
                                        <p:cTn id="9" dur="2000" fill="hold"/>
                                        <p:tgtEl>
                                          <p:spTgt spid="17"/>
                                        </p:tgtEl>
                                        <p:attrNameLst>
                                          <p:attrName>ppt_w</p:attrName>
                                        </p:attrNameLst>
                                      </p:cBhvr>
                                      <p:tavLst>
                                        <p:tav tm="0">
                                          <p:val>
                                            <p:fltVal val="0"/>
                                          </p:val>
                                        </p:tav>
                                        <p:tav tm="100000">
                                          <p:val>
                                            <p:strVal val="#ppt_w"/>
                                          </p:val>
                                        </p:tav>
                                      </p:tavLst>
                                    </p:anim>
                                    <p:anim calcmode="lin" valueType="num">
                                      <p:cBhvr>
                                        <p:cTn id="10" dur="2000" fill="hold"/>
                                        <p:tgtEl>
                                          <p:spTgt spid="17"/>
                                        </p:tgtEl>
                                        <p:attrNameLst>
                                          <p:attrName>ppt_h</p:attrName>
                                        </p:attrNameLst>
                                      </p:cBhvr>
                                      <p:tavLst>
                                        <p:tav tm="0">
                                          <p:val>
                                            <p:strVal val="#ppt_h"/>
                                          </p:val>
                                        </p:tav>
                                        <p:tav tm="100000">
                                          <p:val>
                                            <p:strVal val="#ppt_h"/>
                                          </p:val>
                                        </p:tav>
                                      </p:tavLst>
                                    </p:anim>
                                  </p:childTnLst>
                                </p:cTn>
                              </p:par>
                              <p:par>
                                <p:cTn id="11" presetID="10" presetClass="exit" presetSubtype="0" fill="hold" nodeType="withEffect">
                                  <p:stCondLst>
                                    <p:cond delay="0"/>
                                  </p:stCondLst>
                                  <p:childTnLst>
                                    <p:animEffect transition="out" filter="fade">
                                      <p:cBhvr>
                                        <p:cTn id="12" dur="200"/>
                                        <p:tgtEl>
                                          <p:spTgt spid="10"/>
                                        </p:tgtEl>
                                      </p:cBhvr>
                                    </p:animEffect>
                                    <p:set>
                                      <p:cBhvr>
                                        <p:cTn id="13" dur="1" fill="hold">
                                          <p:stCondLst>
                                            <p:cond delay="199"/>
                                          </p:stCondLst>
                                        </p:cTn>
                                        <p:tgtEl>
                                          <p:spTgt spid="10"/>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200"/>
                                        <p:tgtEl>
                                          <p:spTgt spid="19"/>
                                        </p:tgtEl>
                                      </p:cBhvr>
                                    </p:animEffect>
                                    <p:set>
                                      <p:cBhvr>
                                        <p:cTn id="16" dur="1" fill="hold">
                                          <p:stCondLst>
                                            <p:cond delay="199"/>
                                          </p:stCondLst>
                                        </p:cTn>
                                        <p:tgtEl>
                                          <p:spTgt spid="19"/>
                                        </p:tgtEl>
                                        <p:attrNameLst>
                                          <p:attrName>style.visibility</p:attrName>
                                        </p:attrNameLst>
                                      </p:cBhvr>
                                      <p:to>
                                        <p:strVal val="hidden"/>
                                      </p:to>
                                    </p:set>
                                  </p:childTnLst>
                                </p:cTn>
                              </p:par>
                              <p:par>
                                <p:cTn id="17" presetID="17" presetClass="entr" presetSubtype="2"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2000" fill="hold"/>
                                        <p:tgtEl>
                                          <p:spTgt spid="21"/>
                                        </p:tgtEl>
                                        <p:attrNameLst>
                                          <p:attrName>ppt_x</p:attrName>
                                        </p:attrNameLst>
                                      </p:cBhvr>
                                      <p:tavLst>
                                        <p:tav tm="0">
                                          <p:val>
                                            <p:strVal val="#ppt_x+#ppt_w/2"/>
                                          </p:val>
                                        </p:tav>
                                        <p:tav tm="100000">
                                          <p:val>
                                            <p:strVal val="#ppt_x"/>
                                          </p:val>
                                        </p:tav>
                                      </p:tavLst>
                                    </p:anim>
                                    <p:anim calcmode="lin" valueType="num">
                                      <p:cBhvr>
                                        <p:cTn id="20" dur="2000" fill="hold"/>
                                        <p:tgtEl>
                                          <p:spTgt spid="21"/>
                                        </p:tgtEl>
                                        <p:attrNameLst>
                                          <p:attrName>ppt_y</p:attrName>
                                        </p:attrNameLst>
                                      </p:cBhvr>
                                      <p:tavLst>
                                        <p:tav tm="0">
                                          <p:val>
                                            <p:strVal val="#ppt_y"/>
                                          </p:val>
                                        </p:tav>
                                        <p:tav tm="100000">
                                          <p:val>
                                            <p:strVal val="#ppt_y"/>
                                          </p:val>
                                        </p:tav>
                                      </p:tavLst>
                                    </p:anim>
                                    <p:anim calcmode="lin" valueType="num">
                                      <p:cBhvr>
                                        <p:cTn id="21" dur="2000" fill="hold"/>
                                        <p:tgtEl>
                                          <p:spTgt spid="21"/>
                                        </p:tgtEl>
                                        <p:attrNameLst>
                                          <p:attrName>ppt_w</p:attrName>
                                        </p:attrNameLst>
                                      </p:cBhvr>
                                      <p:tavLst>
                                        <p:tav tm="0">
                                          <p:val>
                                            <p:fltVal val="0"/>
                                          </p:val>
                                        </p:tav>
                                        <p:tav tm="100000">
                                          <p:val>
                                            <p:strVal val="#ppt_w"/>
                                          </p:val>
                                        </p:tav>
                                      </p:tavLst>
                                    </p:anim>
                                    <p:anim calcmode="lin" valueType="num">
                                      <p:cBhvr>
                                        <p:cTn id="22" dur="20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EAFE367-7508-6241-B09C-297F4FDD7C87}"/>
              </a:ext>
            </a:extLst>
          </p:cNvPr>
          <p:cNvGrpSpPr/>
          <p:nvPr/>
        </p:nvGrpSpPr>
        <p:grpSpPr>
          <a:xfrm>
            <a:off x="366343" y="1719602"/>
            <a:ext cx="3760670" cy="4176990"/>
            <a:chOff x="462893" y="1716745"/>
            <a:chExt cx="3760670" cy="4176990"/>
          </a:xfrm>
        </p:grpSpPr>
        <p:pic>
          <p:nvPicPr>
            <p:cNvPr id="26" name="Picture 2">
              <a:extLst>
                <a:ext uri="{FF2B5EF4-FFF2-40B4-BE49-F238E27FC236}">
                  <a16:creationId xmlns:a16="http://schemas.microsoft.com/office/drawing/2014/main" id="{58273BBF-2ADD-514A-88E6-D6EEF2F7F5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42875"/>
            <a:stretch>
              <a:fillRect/>
            </a:stretch>
          </p:blipFill>
          <p:spPr>
            <a:xfrm>
              <a:off x="462893" y="1716745"/>
              <a:ext cx="3760670" cy="4176990"/>
            </a:xfrm>
            <a:prstGeom prst="rect">
              <a:avLst/>
            </a:prstGeom>
          </p:spPr>
        </p:pic>
        <p:sp>
          <p:nvSpPr>
            <p:cNvPr id="6" name="AutoShape 6"/>
            <p:cNvSpPr/>
            <p:nvPr/>
          </p:nvSpPr>
          <p:spPr>
            <a:xfrm>
              <a:off x="709279" y="3343686"/>
              <a:ext cx="3267898" cy="1297748"/>
            </a:xfrm>
            <a:prstGeom prst="rect">
              <a:avLst/>
            </a:prstGeom>
            <a:solidFill>
              <a:srgbClr val="FFFFFF">
                <a:alpha val="29804"/>
              </a:srgbClr>
            </a:solidFill>
          </p:spPr>
        </p:sp>
        <p:sp>
          <p:nvSpPr>
            <p:cNvPr id="8" name="TextBox 8"/>
            <p:cNvSpPr txBox="1"/>
            <p:nvPr/>
          </p:nvSpPr>
          <p:spPr>
            <a:xfrm>
              <a:off x="1282392" y="2266283"/>
              <a:ext cx="2138425" cy="573940"/>
            </a:xfrm>
            <a:prstGeom prst="rect">
              <a:avLst/>
            </a:prstGeom>
          </p:spPr>
          <p:txBody>
            <a:bodyPr wrap="square" lIns="0" tIns="0" rIns="0" bIns="0" rtlCol="0" anchor="t">
              <a:spAutoFit/>
            </a:bodyPr>
            <a:lstStyle/>
            <a:p>
              <a:pPr algn="ctr">
                <a:lnSpc>
                  <a:spcPts val="4666"/>
                </a:lnSpc>
                <a:spcBef>
                  <a:spcPct val="0"/>
                </a:spcBef>
              </a:pPr>
              <a:r>
                <a:rPr lang="en-US" sz="3600">
                  <a:solidFill>
                    <a:schemeClr val="bg1"/>
                  </a:solidFill>
                  <a:latin typeface="TAN Aegean"/>
                </a:rPr>
                <a:t>01</a:t>
              </a:r>
              <a:endParaRPr lang="en-US" sz="3333">
                <a:solidFill>
                  <a:schemeClr val="bg1"/>
                </a:solidFill>
                <a:latin typeface="TAN Aegean"/>
              </a:endParaRPr>
            </a:p>
          </p:txBody>
        </p:sp>
        <p:sp>
          <p:nvSpPr>
            <p:cNvPr id="11" name="TextBox 11"/>
            <p:cNvSpPr txBox="1"/>
            <p:nvPr/>
          </p:nvSpPr>
          <p:spPr>
            <a:xfrm>
              <a:off x="1039643" y="3813650"/>
              <a:ext cx="2607170" cy="487313"/>
            </a:xfrm>
            <a:prstGeom prst="rect">
              <a:avLst/>
            </a:prstGeom>
          </p:spPr>
          <p:txBody>
            <a:bodyPr wrap="square" lIns="0" tIns="0" rIns="0" bIns="0" rtlCol="0" anchor="t">
              <a:spAutoFit/>
            </a:bodyPr>
            <a:lstStyle/>
            <a:p>
              <a:pPr algn="ctr">
                <a:lnSpc>
                  <a:spcPts val="1891"/>
                </a:lnSpc>
              </a:pPr>
              <a:r>
                <a:rPr lang="en-US" sz="2000">
                  <a:solidFill>
                    <a:schemeClr val="bg1"/>
                  </a:solidFill>
                </a:rPr>
                <a:t>AHERE TO SAE </a:t>
              </a:r>
            </a:p>
            <a:p>
              <a:pPr algn="ctr">
                <a:lnSpc>
                  <a:spcPts val="1891"/>
                </a:lnSpc>
              </a:pPr>
              <a:r>
                <a:rPr lang="en-US" sz="2000">
                  <a:solidFill>
                    <a:schemeClr val="bg1"/>
                  </a:solidFill>
                </a:rPr>
                <a:t>GUIDELINES</a:t>
              </a:r>
            </a:p>
          </p:txBody>
        </p:sp>
        <p:sp>
          <p:nvSpPr>
            <p:cNvPr id="12" name="TextBox 12"/>
            <p:cNvSpPr txBox="1"/>
            <p:nvPr/>
          </p:nvSpPr>
          <p:spPr>
            <a:xfrm>
              <a:off x="986359" y="4973719"/>
              <a:ext cx="2713738" cy="461665"/>
            </a:xfrm>
            <a:prstGeom prst="rect">
              <a:avLst/>
            </a:prstGeom>
          </p:spPr>
          <p:txBody>
            <a:bodyPr wrap="square" lIns="0" tIns="0" rIns="0" bIns="0" rtlCol="0" anchor="t">
              <a:spAutoFit/>
            </a:bodyPr>
            <a:lstStyle/>
            <a:p>
              <a:pPr algn="ctr">
                <a:lnSpc>
                  <a:spcPts val="1759"/>
                </a:lnSpc>
              </a:pPr>
              <a:r>
                <a:rPr lang="en-US">
                  <a:solidFill>
                    <a:schemeClr val="bg1"/>
                  </a:solidFill>
                </a:rPr>
                <a:t>Follow SAE competition rules and restrictions</a:t>
              </a:r>
              <a:endParaRPr lang="en-US" sz="2400">
                <a:solidFill>
                  <a:schemeClr val="bg1"/>
                </a:solidFill>
              </a:endParaRPr>
            </a:p>
          </p:txBody>
        </p:sp>
      </p:grpSp>
      <p:sp>
        <p:nvSpPr>
          <p:cNvPr id="19" name="Title 1">
            <a:extLst>
              <a:ext uri="{FF2B5EF4-FFF2-40B4-BE49-F238E27FC236}">
                <a16:creationId xmlns:a16="http://schemas.microsoft.com/office/drawing/2014/main" id="{988CCBEF-C82B-C746-8960-AE8DA0D0E1A1}"/>
              </a:ext>
            </a:extLst>
          </p:cNvPr>
          <p:cNvSpPr txBox="1">
            <a:spLocks/>
          </p:cNvSpPr>
          <p:nvPr/>
        </p:nvSpPr>
        <p:spPr>
          <a:xfrm>
            <a:off x="881332" y="269383"/>
            <a:ext cx="10515600" cy="996950"/>
          </a:xfrm>
          <a:prstGeom prst="rect">
            <a:avLst/>
          </a:prstGeom>
        </p:spPr>
        <p:txBody>
          <a:bodyP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sz="4800">
                <a:solidFill>
                  <a:srgbClr val="1E3C58"/>
                </a:solidFill>
              </a:rPr>
              <a:t>Sponsor Needs</a:t>
            </a:r>
            <a:endParaRPr lang="en-US"/>
          </a:p>
        </p:txBody>
      </p:sp>
      <p:sp>
        <p:nvSpPr>
          <p:cNvPr id="20" name="Slide Number Placeholder 19">
            <a:extLst>
              <a:ext uri="{FF2B5EF4-FFF2-40B4-BE49-F238E27FC236}">
                <a16:creationId xmlns:a16="http://schemas.microsoft.com/office/drawing/2014/main" id="{BC922F2D-BB98-8F42-B2DF-9210240377FA}"/>
              </a:ext>
            </a:extLst>
          </p:cNvPr>
          <p:cNvSpPr>
            <a:spLocks noGrp="1"/>
          </p:cNvSpPr>
          <p:nvPr>
            <p:ph type="sldNum" sz="quarter" idx="12"/>
          </p:nvPr>
        </p:nvSpPr>
        <p:spPr/>
        <p:txBody>
          <a:bodyPr/>
          <a:lstStyle/>
          <a:p>
            <a:fld id="{B6F15528-21DE-4FAA-801E-634DDDAF4B2B}" type="slidenum">
              <a:rPr lang="en-US" smtClean="0"/>
              <a:pPr/>
              <a:t>7</a:t>
            </a:fld>
            <a:endParaRPr lang="en-US"/>
          </a:p>
        </p:txBody>
      </p:sp>
      <p:grpSp>
        <p:nvGrpSpPr>
          <p:cNvPr id="7" name="Group 6">
            <a:extLst>
              <a:ext uri="{FF2B5EF4-FFF2-40B4-BE49-F238E27FC236}">
                <a16:creationId xmlns:a16="http://schemas.microsoft.com/office/drawing/2014/main" id="{6E2E7E26-68A3-CC4C-8022-9871F1847111}"/>
              </a:ext>
            </a:extLst>
          </p:cNvPr>
          <p:cNvGrpSpPr/>
          <p:nvPr/>
        </p:nvGrpSpPr>
        <p:grpSpPr>
          <a:xfrm>
            <a:off x="4243700" y="925175"/>
            <a:ext cx="3760670" cy="4176990"/>
            <a:chOff x="4232370" y="1716745"/>
            <a:chExt cx="3760670" cy="4176990"/>
          </a:xfrm>
        </p:grpSpPr>
        <p:pic>
          <p:nvPicPr>
            <p:cNvPr id="25" name="Picture 2">
              <a:extLst>
                <a:ext uri="{FF2B5EF4-FFF2-40B4-BE49-F238E27FC236}">
                  <a16:creationId xmlns:a16="http://schemas.microsoft.com/office/drawing/2014/main" id="{0F75E3AA-DCD9-EC4A-A745-72AABBF466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42875"/>
            <a:stretch>
              <a:fillRect/>
            </a:stretch>
          </p:blipFill>
          <p:spPr>
            <a:xfrm>
              <a:off x="4232370" y="1716745"/>
              <a:ext cx="3760670" cy="4176990"/>
            </a:xfrm>
            <a:prstGeom prst="rect">
              <a:avLst/>
            </a:prstGeom>
          </p:spPr>
        </p:pic>
        <p:sp>
          <p:nvSpPr>
            <p:cNvPr id="9" name="TextBox 9"/>
            <p:cNvSpPr txBox="1"/>
            <p:nvPr/>
          </p:nvSpPr>
          <p:spPr>
            <a:xfrm>
              <a:off x="5269869" y="2262931"/>
              <a:ext cx="1654239" cy="573940"/>
            </a:xfrm>
            <a:prstGeom prst="rect">
              <a:avLst/>
            </a:prstGeom>
          </p:spPr>
          <p:txBody>
            <a:bodyPr wrap="square" lIns="0" tIns="0" rIns="0" bIns="0" rtlCol="0" anchor="t">
              <a:spAutoFit/>
            </a:bodyPr>
            <a:lstStyle/>
            <a:p>
              <a:pPr algn="ctr">
                <a:lnSpc>
                  <a:spcPts val="4666"/>
                </a:lnSpc>
                <a:spcBef>
                  <a:spcPct val="0"/>
                </a:spcBef>
              </a:pPr>
              <a:r>
                <a:rPr lang="en-US" sz="3600">
                  <a:solidFill>
                    <a:schemeClr val="bg1"/>
                  </a:solidFill>
                  <a:latin typeface="TAN Aegean"/>
                </a:rPr>
                <a:t>02</a:t>
              </a:r>
              <a:endParaRPr lang="en-US" sz="3333">
                <a:solidFill>
                  <a:schemeClr val="bg1"/>
                </a:solidFill>
                <a:latin typeface="TAN Aegean"/>
              </a:endParaRPr>
            </a:p>
          </p:txBody>
        </p:sp>
        <p:sp>
          <p:nvSpPr>
            <p:cNvPr id="14" name="TextBox 14"/>
            <p:cNvSpPr txBox="1"/>
            <p:nvPr/>
          </p:nvSpPr>
          <p:spPr>
            <a:xfrm>
              <a:off x="4844554" y="3935478"/>
              <a:ext cx="2611236" cy="243656"/>
            </a:xfrm>
            <a:prstGeom prst="rect">
              <a:avLst/>
            </a:prstGeom>
          </p:spPr>
          <p:txBody>
            <a:bodyPr wrap="square" lIns="0" tIns="0" rIns="0" bIns="0" rtlCol="0" anchor="t">
              <a:spAutoFit/>
            </a:bodyPr>
            <a:lstStyle/>
            <a:p>
              <a:pPr algn="ctr">
                <a:lnSpc>
                  <a:spcPts val="1891"/>
                </a:lnSpc>
              </a:pPr>
              <a:r>
                <a:rPr lang="en-US" sz="2000">
                  <a:solidFill>
                    <a:schemeClr val="bg1"/>
                  </a:solidFill>
                </a:rPr>
                <a:t>INNOVATION</a:t>
              </a:r>
            </a:p>
          </p:txBody>
        </p:sp>
        <p:sp>
          <p:nvSpPr>
            <p:cNvPr id="15" name="TextBox 15"/>
            <p:cNvSpPr txBox="1"/>
            <p:nvPr/>
          </p:nvSpPr>
          <p:spPr>
            <a:xfrm>
              <a:off x="5076907" y="4933603"/>
              <a:ext cx="2035279" cy="461665"/>
            </a:xfrm>
            <a:prstGeom prst="rect">
              <a:avLst/>
            </a:prstGeom>
          </p:spPr>
          <p:txBody>
            <a:bodyPr wrap="square" lIns="0" tIns="0" rIns="0" bIns="0" rtlCol="0" anchor="t">
              <a:spAutoFit/>
            </a:bodyPr>
            <a:lstStyle/>
            <a:p>
              <a:pPr algn="ctr">
                <a:lnSpc>
                  <a:spcPts val="1759"/>
                </a:lnSpc>
              </a:pPr>
              <a:r>
                <a:rPr lang="en-US">
                  <a:solidFill>
                    <a:schemeClr val="bg1"/>
                  </a:solidFill>
                </a:rPr>
                <a:t>Create a new and different design</a:t>
              </a:r>
            </a:p>
          </p:txBody>
        </p:sp>
        <p:sp>
          <p:nvSpPr>
            <p:cNvPr id="27" name="AutoShape 6">
              <a:extLst>
                <a:ext uri="{FF2B5EF4-FFF2-40B4-BE49-F238E27FC236}">
                  <a16:creationId xmlns:a16="http://schemas.microsoft.com/office/drawing/2014/main" id="{91002E36-6333-9C4B-9A43-D35A41B173D2}"/>
                </a:ext>
              </a:extLst>
            </p:cNvPr>
            <p:cNvSpPr/>
            <p:nvPr/>
          </p:nvSpPr>
          <p:spPr>
            <a:xfrm>
              <a:off x="4493853" y="3347680"/>
              <a:ext cx="3267898" cy="1297748"/>
            </a:xfrm>
            <a:prstGeom prst="rect">
              <a:avLst/>
            </a:prstGeom>
            <a:solidFill>
              <a:srgbClr val="FFFFFF">
                <a:alpha val="29804"/>
              </a:srgbClr>
            </a:solidFill>
          </p:spPr>
        </p:sp>
      </p:grpSp>
      <p:grpSp>
        <p:nvGrpSpPr>
          <p:cNvPr id="29" name="Group 28">
            <a:extLst>
              <a:ext uri="{FF2B5EF4-FFF2-40B4-BE49-F238E27FC236}">
                <a16:creationId xmlns:a16="http://schemas.microsoft.com/office/drawing/2014/main" id="{B2B1C5A6-E025-184F-ACF4-111A2292D5FD}"/>
              </a:ext>
            </a:extLst>
          </p:cNvPr>
          <p:cNvGrpSpPr/>
          <p:nvPr/>
        </p:nvGrpSpPr>
        <p:grpSpPr>
          <a:xfrm>
            <a:off x="8121057" y="1728012"/>
            <a:ext cx="3760670" cy="4176990"/>
            <a:chOff x="7941652" y="1716745"/>
            <a:chExt cx="3760670" cy="4176990"/>
          </a:xfrm>
        </p:grpSpPr>
        <p:pic>
          <p:nvPicPr>
            <p:cNvPr id="21" name="Picture 2">
              <a:extLst>
                <a:ext uri="{FF2B5EF4-FFF2-40B4-BE49-F238E27FC236}">
                  <a16:creationId xmlns:a16="http://schemas.microsoft.com/office/drawing/2014/main" id="{B7A2F263-8CE6-9E4C-B1BC-18694107102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b="42875"/>
            <a:stretch>
              <a:fillRect/>
            </a:stretch>
          </p:blipFill>
          <p:spPr>
            <a:xfrm>
              <a:off x="7941652" y="1716745"/>
              <a:ext cx="3760670" cy="4176990"/>
            </a:xfrm>
            <a:prstGeom prst="rect">
              <a:avLst/>
            </a:prstGeom>
          </p:spPr>
        </p:pic>
        <p:sp>
          <p:nvSpPr>
            <p:cNvPr id="10" name="TextBox 10"/>
            <p:cNvSpPr txBox="1"/>
            <p:nvPr/>
          </p:nvSpPr>
          <p:spPr>
            <a:xfrm>
              <a:off x="8994868" y="2258892"/>
              <a:ext cx="1654239" cy="573940"/>
            </a:xfrm>
            <a:prstGeom prst="rect">
              <a:avLst/>
            </a:prstGeom>
          </p:spPr>
          <p:txBody>
            <a:bodyPr wrap="square" lIns="0" tIns="0" rIns="0" bIns="0" rtlCol="0" anchor="t">
              <a:spAutoFit/>
            </a:bodyPr>
            <a:lstStyle/>
            <a:p>
              <a:pPr algn="ctr">
                <a:lnSpc>
                  <a:spcPts val="4666"/>
                </a:lnSpc>
                <a:spcBef>
                  <a:spcPct val="0"/>
                </a:spcBef>
              </a:pPr>
              <a:r>
                <a:rPr lang="en-US" sz="3600">
                  <a:solidFill>
                    <a:schemeClr val="bg1"/>
                  </a:solidFill>
                  <a:latin typeface="TAN Aegean"/>
                </a:rPr>
                <a:t>03</a:t>
              </a:r>
              <a:endParaRPr lang="en-US" sz="3333">
                <a:solidFill>
                  <a:schemeClr val="bg1"/>
                </a:solidFill>
                <a:latin typeface="TAN Aegean"/>
              </a:endParaRPr>
            </a:p>
          </p:txBody>
        </p:sp>
        <p:sp>
          <p:nvSpPr>
            <p:cNvPr id="17" name="TextBox 17"/>
            <p:cNvSpPr txBox="1"/>
            <p:nvPr/>
          </p:nvSpPr>
          <p:spPr>
            <a:xfrm>
              <a:off x="8653531" y="3806180"/>
              <a:ext cx="2574600" cy="487313"/>
            </a:xfrm>
            <a:prstGeom prst="rect">
              <a:avLst/>
            </a:prstGeom>
          </p:spPr>
          <p:txBody>
            <a:bodyPr wrap="square" lIns="0" tIns="0" rIns="0" bIns="0" rtlCol="0" anchor="t">
              <a:spAutoFit/>
            </a:bodyPr>
            <a:lstStyle/>
            <a:p>
              <a:pPr algn="ctr">
                <a:lnSpc>
                  <a:spcPts val="1891"/>
                </a:lnSpc>
              </a:pPr>
              <a:r>
                <a:rPr lang="en-US" sz="2000">
                  <a:solidFill>
                    <a:schemeClr val="bg1"/>
                  </a:solidFill>
                  <a:latin typeface="Arial" panose="020B0604020202020204" pitchFamily="34" charset="0"/>
                  <a:cs typeface="Arial" panose="020B0604020202020204" pitchFamily="34" charset="0"/>
                </a:rPr>
                <a:t>3D PRINTED</a:t>
              </a:r>
            </a:p>
            <a:p>
              <a:pPr algn="ctr">
                <a:lnSpc>
                  <a:spcPts val="1891"/>
                </a:lnSpc>
              </a:pPr>
              <a:r>
                <a:rPr lang="en-US" sz="2000">
                  <a:solidFill>
                    <a:schemeClr val="bg1"/>
                  </a:solidFill>
                  <a:latin typeface="Arial" panose="020B0604020202020204" pitchFamily="34" charset="0"/>
                  <a:cs typeface="Arial" panose="020B0604020202020204" pitchFamily="34" charset="0"/>
                </a:rPr>
                <a:t>PLANE</a:t>
              </a:r>
            </a:p>
          </p:txBody>
        </p:sp>
        <p:sp>
          <p:nvSpPr>
            <p:cNvPr id="18" name="TextBox 18"/>
            <p:cNvSpPr txBox="1"/>
            <p:nvPr/>
          </p:nvSpPr>
          <p:spPr>
            <a:xfrm>
              <a:off x="8773655" y="4858078"/>
              <a:ext cx="2334352" cy="692497"/>
            </a:xfrm>
            <a:prstGeom prst="rect">
              <a:avLst/>
            </a:prstGeom>
          </p:spPr>
          <p:txBody>
            <a:bodyPr wrap="square" lIns="0" tIns="0" rIns="0" bIns="0" rtlCol="0" anchor="t">
              <a:spAutoFit/>
            </a:bodyPr>
            <a:lstStyle/>
            <a:p>
              <a:pPr algn="ctr">
                <a:lnSpc>
                  <a:spcPts val="1759"/>
                </a:lnSpc>
              </a:pPr>
              <a:r>
                <a:rPr lang="en-US">
                  <a:solidFill>
                    <a:schemeClr val="bg1"/>
                  </a:solidFill>
                </a:rPr>
                <a:t>Majority of the plane must be made of 3D printed material</a:t>
              </a:r>
            </a:p>
          </p:txBody>
        </p:sp>
        <p:sp>
          <p:nvSpPr>
            <p:cNvPr id="28" name="AutoShape 6">
              <a:extLst>
                <a:ext uri="{FF2B5EF4-FFF2-40B4-BE49-F238E27FC236}">
                  <a16:creationId xmlns:a16="http://schemas.microsoft.com/office/drawing/2014/main" id="{E48D87AF-C316-554F-B64A-6C1B3235D494}"/>
                </a:ext>
              </a:extLst>
            </p:cNvPr>
            <p:cNvSpPr/>
            <p:nvPr/>
          </p:nvSpPr>
          <p:spPr>
            <a:xfrm>
              <a:off x="8188038" y="3294683"/>
              <a:ext cx="3267898" cy="1297748"/>
            </a:xfrm>
            <a:prstGeom prst="rect">
              <a:avLst/>
            </a:prstGeom>
            <a:solidFill>
              <a:srgbClr val="FFFFFF">
                <a:alpha val="29804"/>
              </a:srgbClr>
            </a:solidFill>
          </p:spPr>
        </p:sp>
      </p:grpSp>
      <p:sp>
        <p:nvSpPr>
          <p:cNvPr id="22" name="Content Placeholder 10">
            <a:extLst>
              <a:ext uri="{FF2B5EF4-FFF2-40B4-BE49-F238E27FC236}">
                <a16:creationId xmlns:a16="http://schemas.microsoft.com/office/drawing/2014/main" id="{35E49216-9294-AE4F-AB75-826CACB7FACB}"/>
              </a:ext>
            </a:extLst>
          </p:cNvPr>
          <p:cNvSpPr txBox="1">
            <a:spLocks/>
          </p:cNvSpPr>
          <p:nvPr/>
        </p:nvSpPr>
        <p:spPr>
          <a:xfrm>
            <a:off x="10363200" y="5611399"/>
            <a:ext cx="1828800" cy="310896"/>
          </a:xfrm>
          <a:prstGeom prst="rect">
            <a:avLst/>
          </a:prstGeom>
        </p:spPr>
        <p:txBody>
          <a:bodyPr lIns="91440" tIns="45720" rIns="91440" bIns="45720" anchor="t"/>
          <a:lstStyle>
            <a:defPPr>
              <a:defRPr lang="en-US"/>
            </a:defPPr>
            <a:lvl1pPr marL="0" algn="ct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atin typeface="Arial"/>
                <a:cs typeface="Arial"/>
              </a:rPr>
              <a:t>Tristan Wahl</a:t>
            </a:r>
            <a:endParaRPr lang="en-US"/>
          </a:p>
        </p:txBody>
      </p:sp>
    </p:spTree>
    <p:extLst>
      <p:ext uri="{BB962C8B-B14F-4D97-AF65-F5344CB8AC3E}">
        <p14:creationId xmlns:p14="http://schemas.microsoft.com/office/powerpoint/2010/main" val="5363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EAFE367-7508-6241-B09C-297F4FDD7C87}"/>
              </a:ext>
            </a:extLst>
          </p:cNvPr>
          <p:cNvGrpSpPr/>
          <p:nvPr/>
        </p:nvGrpSpPr>
        <p:grpSpPr>
          <a:xfrm>
            <a:off x="366343" y="1719602"/>
            <a:ext cx="3760670" cy="4176990"/>
            <a:chOff x="462893" y="1716745"/>
            <a:chExt cx="3760670" cy="4176990"/>
          </a:xfrm>
        </p:grpSpPr>
        <p:pic>
          <p:nvPicPr>
            <p:cNvPr id="26" name="Picture 2">
              <a:extLst>
                <a:ext uri="{FF2B5EF4-FFF2-40B4-BE49-F238E27FC236}">
                  <a16:creationId xmlns:a16="http://schemas.microsoft.com/office/drawing/2014/main" id="{58273BBF-2ADD-514A-88E6-D6EEF2F7F5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b="42875"/>
            <a:stretch>
              <a:fillRect/>
            </a:stretch>
          </p:blipFill>
          <p:spPr>
            <a:xfrm>
              <a:off x="462893" y="1716745"/>
              <a:ext cx="3760670" cy="4176990"/>
            </a:xfrm>
            <a:prstGeom prst="rect">
              <a:avLst/>
            </a:prstGeom>
          </p:spPr>
        </p:pic>
        <p:sp>
          <p:nvSpPr>
            <p:cNvPr id="6" name="AutoShape 6"/>
            <p:cNvSpPr/>
            <p:nvPr/>
          </p:nvSpPr>
          <p:spPr>
            <a:xfrm>
              <a:off x="709279" y="3343686"/>
              <a:ext cx="3267898" cy="1297748"/>
            </a:xfrm>
            <a:prstGeom prst="rect">
              <a:avLst/>
            </a:prstGeom>
            <a:solidFill>
              <a:srgbClr val="FFFFFF">
                <a:alpha val="29804"/>
              </a:srgbClr>
            </a:solidFill>
          </p:spPr>
        </p:sp>
        <p:sp>
          <p:nvSpPr>
            <p:cNvPr id="8" name="TextBox 8"/>
            <p:cNvSpPr txBox="1"/>
            <p:nvPr/>
          </p:nvSpPr>
          <p:spPr>
            <a:xfrm>
              <a:off x="1282392" y="2266283"/>
              <a:ext cx="2138425" cy="573940"/>
            </a:xfrm>
            <a:prstGeom prst="rect">
              <a:avLst/>
            </a:prstGeom>
          </p:spPr>
          <p:txBody>
            <a:bodyPr wrap="square" lIns="0" tIns="0" rIns="0" bIns="0" rtlCol="0" anchor="t">
              <a:spAutoFit/>
            </a:bodyPr>
            <a:lstStyle/>
            <a:p>
              <a:pPr algn="ctr">
                <a:lnSpc>
                  <a:spcPts val="4666"/>
                </a:lnSpc>
                <a:spcBef>
                  <a:spcPct val="0"/>
                </a:spcBef>
              </a:pPr>
              <a:r>
                <a:rPr lang="en-US" sz="3600">
                  <a:solidFill>
                    <a:schemeClr val="bg1"/>
                  </a:solidFill>
                  <a:latin typeface="TAN Aegean"/>
                </a:rPr>
                <a:t>01</a:t>
              </a:r>
              <a:endParaRPr lang="en-US" sz="3333">
                <a:solidFill>
                  <a:schemeClr val="bg1"/>
                </a:solidFill>
                <a:latin typeface="TAN Aegean"/>
              </a:endParaRPr>
            </a:p>
          </p:txBody>
        </p:sp>
        <p:sp>
          <p:nvSpPr>
            <p:cNvPr id="11" name="TextBox 11"/>
            <p:cNvSpPr txBox="1"/>
            <p:nvPr/>
          </p:nvSpPr>
          <p:spPr>
            <a:xfrm>
              <a:off x="1039643" y="3813650"/>
              <a:ext cx="2607170" cy="487313"/>
            </a:xfrm>
            <a:prstGeom prst="rect">
              <a:avLst/>
            </a:prstGeom>
          </p:spPr>
          <p:txBody>
            <a:bodyPr wrap="square" lIns="0" tIns="0" rIns="0" bIns="0" rtlCol="0" anchor="t">
              <a:spAutoFit/>
            </a:bodyPr>
            <a:lstStyle/>
            <a:p>
              <a:pPr algn="ctr">
                <a:lnSpc>
                  <a:spcPts val="1891"/>
                </a:lnSpc>
              </a:pPr>
              <a:r>
                <a:rPr lang="en-US" sz="2000">
                  <a:solidFill>
                    <a:schemeClr val="bg1"/>
                  </a:solidFill>
                </a:rPr>
                <a:t>AHERE TO SAE </a:t>
              </a:r>
            </a:p>
            <a:p>
              <a:pPr algn="ctr">
                <a:lnSpc>
                  <a:spcPts val="1891"/>
                </a:lnSpc>
              </a:pPr>
              <a:r>
                <a:rPr lang="en-US" sz="2000">
                  <a:solidFill>
                    <a:schemeClr val="bg1"/>
                  </a:solidFill>
                </a:rPr>
                <a:t>GUIDELINES</a:t>
              </a:r>
            </a:p>
          </p:txBody>
        </p:sp>
        <p:sp>
          <p:nvSpPr>
            <p:cNvPr id="12" name="TextBox 12"/>
            <p:cNvSpPr txBox="1"/>
            <p:nvPr/>
          </p:nvSpPr>
          <p:spPr>
            <a:xfrm>
              <a:off x="986359" y="4973719"/>
              <a:ext cx="2713738" cy="461665"/>
            </a:xfrm>
            <a:prstGeom prst="rect">
              <a:avLst/>
            </a:prstGeom>
          </p:spPr>
          <p:txBody>
            <a:bodyPr wrap="square" lIns="0" tIns="0" rIns="0" bIns="0" rtlCol="0" anchor="t">
              <a:spAutoFit/>
            </a:bodyPr>
            <a:lstStyle/>
            <a:p>
              <a:pPr algn="ctr">
                <a:lnSpc>
                  <a:spcPts val="1759"/>
                </a:lnSpc>
              </a:pPr>
              <a:r>
                <a:rPr lang="en-US">
                  <a:solidFill>
                    <a:schemeClr val="bg1"/>
                  </a:solidFill>
                </a:rPr>
                <a:t>Follow SAE competition rules and restrictions</a:t>
              </a:r>
              <a:endParaRPr lang="en-US" sz="2400">
                <a:solidFill>
                  <a:schemeClr val="bg1"/>
                </a:solidFill>
              </a:endParaRPr>
            </a:p>
          </p:txBody>
        </p:sp>
      </p:grpSp>
      <p:sp>
        <p:nvSpPr>
          <p:cNvPr id="19" name="Title 1">
            <a:extLst>
              <a:ext uri="{FF2B5EF4-FFF2-40B4-BE49-F238E27FC236}">
                <a16:creationId xmlns:a16="http://schemas.microsoft.com/office/drawing/2014/main" id="{988CCBEF-C82B-C746-8960-AE8DA0D0E1A1}"/>
              </a:ext>
            </a:extLst>
          </p:cNvPr>
          <p:cNvSpPr txBox="1">
            <a:spLocks/>
          </p:cNvSpPr>
          <p:nvPr/>
        </p:nvSpPr>
        <p:spPr>
          <a:xfrm>
            <a:off x="881332" y="269383"/>
            <a:ext cx="10515600" cy="996950"/>
          </a:xfrm>
          <a:prstGeom prst="rect">
            <a:avLst/>
          </a:prstGeom>
        </p:spPr>
        <p:txBody>
          <a:bodyP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sz="4800">
                <a:solidFill>
                  <a:srgbClr val="1E3C58"/>
                </a:solidFill>
              </a:rPr>
              <a:t>Sponsor Needs</a:t>
            </a:r>
            <a:endParaRPr lang="en-US"/>
          </a:p>
        </p:txBody>
      </p:sp>
      <p:sp>
        <p:nvSpPr>
          <p:cNvPr id="20" name="Slide Number Placeholder 19">
            <a:extLst>
              <a:ext uri="{FF2B5EF4-FFF2-40B4-BE49-F238E27FC236}">
                <a16:creationId xmlns:a16="http://schemas.microsoft.com/office/drawing/2014/main" id="{BC922F2D-BB98-8F42-B2DF-9210240377FA}"/>
              </a:ext>
            </a:extLst>
          </p:cNvPr>
          <p:cNvSpPr>
            <a:spLocks noGrp="1"/>
          </p:cNvSpPr>
          <p:nvPr>
            <p:ph type="sldNum" sz="quarter" idx="12"/>
          </p:nvPr>
        </p:nvSpPr>
        <p:spPr/>
        <p:txBody>
          <a:bodyPr/>
          <a:lstStyle/>
          <a:p>
            <a:fld id="{B6F15528-21DE-4FAA-801E-634DDDAF4B2B}" type="slidenum">
              <a:rPr lang="en-US" smtClean="0"/>
              <a:pPr/>
              <a:t>8</a:t>
            </a:fld>
            <a:endParaRPr lang="en-US"/>
          </a:p>
        </p:txBody>
      </p:sp>
      <p:grpSp>
        <p:nvGrpSpPr>
          <p:cNvPr id="7" name="Group 6">
            <a:extLst>
              <a:ext uri="{FF2B5EF4-FFF2-40B4-BE49-F238E27FC236}">
                <a16:creationId xmlns:a16="http://schemas.microsoft.com/office/drawing/2014/main" id="{6E2E7E26-68A3-CC4C-8022-9871F1847111}"/>
              </a:ext>
            </a:extLst>
          </p:cNvPr>
          <p:cNvGrpSpPr/>
          <p:nvPr/>
        </p:nvGrpSpPr>
        <p:grpSpPr>
          <a:xfrm>
            <a:off x="4232370" y="1716745"/>
            <a:ext cx="3760670" cy="4176990"/>
            <a:chOff x="4232370" y="1716745"/>
            <a:chExt cx="3760670" cy="4176990"/>
          </a:xfrm>
        </p:grpSpPr>
        <p:pic>
          <p:nvPicPr>
            <p:cNvPr id="25" name="Picture 2">
              <a:extLst>
                <a:ext uri="{FF2B5EF4-FFF2-40B4-BE49-F238E27FC236}">
                  <a16:creationId xmlns:a16="http://schemas.microsoft.com/office/drawing/2014/main" id="{0F75E3AA-DCD9-EC4A-A745-72AABBF466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42875"/>
            <a:stretch>
              <a:fillRect/>
            </a:stretch>
          </p:blipFill>
          <p:spPr>
            <a:xfrm>
              <a:off x="4232370" y="1716745"/>
              <a:ext cx="3760670" cy="4176990"/>
            </a:xfrm>
            <a:prstGeom prst="rect">
              <a:avLst/>
            </a:prstGeom>
          </p:spPr>
        </p:pic>
        <p:sp>
          <p:nvSpPr>
            <p:cNvPr id="9" name="TextBox 9"/>
            <p:cNvSpPr txBox="1"/>
            <p:nvPr/>
          </p:nvSpPr>
          <p:spPr>
            <a:xfrm>
              <a:off x="5269869" y="2262931"/>
              <a:ext cx="1654239" cy="573940"/>
            </a:xfrm>
            <a:prstGeom prst="rect">
              <a:avLst/>
            </a:prstGeom>
          </p:spPr>
          <p:txBody>
            <a:bodyPr wrap="square" lIns="0" tIns="0" rIns="0" bIns="0" rtlCol="0" anchor="t">
              <a:spAutoFit/>
            </a:bodyPr>
            <a:lstStyle/>
            <a:p>
              <a:pPr algn="ctr">
                <a:lnSpc>
                  <a:spcPts val="4666"/>
                </a:lnSpc>
                <a:spcBef>
                  <a:spcPct val="0"/>
                </a:spcBef>
              </a:pPr>
              <a:r>
                <a:rPr lang="en-US" sz="3600">
                  <a:solidFill>
                    <a:schemeClr val="bg1"/>
                  </a:solidFill>
                  <a:latin typeface="TAN Aegean"/>
                </a:rPr>
                <a:t>02</a:t>
              </a:r>
              <a:endParaRPr lang="en-US" sz="3333">
                <a:solidFill>
                  <a:schemeClr val="bg1"/>
                </a:solidFill>
                <a:latin typeface="TAN Aegean"/>
              </a:endParaRPr>
            </a:p>
          </p:txBody>
        </p:sp>
        <p:sp>
          <p:nvSpPr>
            <p:cNvPr id="14" name="TextBox 14"/>
            <p:cNvSpPr txBox="1"/>
            <p:nvPr/>
          </p:nvSpPr>
          <p:spPr>
            <a:xfrm>
              <a:off x="4844554" y="3935478"/>
              <a:ext cx="2611236" cy="243656"/>
            </a:xfrm>
            <a:prstGeom prst="rect">
              <a:avLst/>
            </a:prstGeom>
          </p:spPr>
          <p:txBody>
            <a:bodyPr wrap="square" lIns="0" tIns="0" rIns="0" bIns="0" rtlCol="0" anchor="t">
              <a:spAutoFit/>
            </a:bodyPr>
            <a:lstStyle/>
            <a:p>
              <a:pPr algn="ctr">
                <a:lnSpc>
                  <a:spcPts val="1891"/>
                </a:lnSpc>
              </a:pPr>
              <a:r>
                <a:rPr lang="en-US" sz="2000">
                  <a:solidFill>
                    <a:schemeClr val="bg1"/>
                  </a:solidFill>
                </a:rPr>
                <a:t>INNOVATION</a:t>
              </a:r>
              <a:endParaRPr lang="en-US" sz="1575">
                <a:solidFill>
                  <a:schemeClr val="bg1"/>
                </a:solidFill>
              </a:endParaRPr>
            </a:p>
          </p:txBody>
        </p:sp>
        <p:sp>
          <p:nvSpPr>
            <p:cNvPr id="15" name="TextBox 15"/>
            <p:cNvSpPr txBox="1"/>
            <p:nvPr/>
          </p:nvSpPr>
          <p:spPr>
            <a:xfrm>
              <a:off x="5076907" y="4933603"/>
              <a:ext cx="2035279" cy="461665"/>
            </a:xfrm>
            <a:prstGeom prst="rect">
              <a:avLst/>
            </a:prstGeom>
          </p:spPr>
          <p:txBody>
            <a:bodyPr wrap="square" lIns="0" tIns="0" rIns="0" bIns="0" rtlCol="0" anchor="t">
              <a:spAutoFit/>
            </a:bodyPr>
            <a:lstStyle/>
            <a:p>
              <a:pPr algn="ctr">
                <a:lnSpc>
                  <a:spcPts val="1759"/>
                </a:lnSpc>
              </a:pPr>
              <a:r>
                <a:rPr lang="en-US">
                  <a:solidFill>
                    <a:schemeClr val="bg1"/>
                  </a:solidFill>
                </a:rPr>
                <a:t>Create a new and different design</a:t>
              </a:r>
            </a:p>
          </p:txBody>
        </p:sp>
        <p:sp>
          <p:nvSpPr>
            <p:cNvPr id="27" name="AutoShape 6">
              <a:extLst>
                <a:ext uri="{FF2B5EF4-FFF2-40B4-BE49-F238E27FC236}">
                  <a16:creationId xmlns:a16="http://schemas.microsoft.com/office/drawing/2014/main" id="{91002E36-6333-9C4B-9A43-D35A41B173D2}"/>
                </a:ext>
              </a:extLst>
            </p:cNvPr>
            <p:cNvSpPr/>
            <p:nvPr/>
          </p:nvSpPr>
          <p:spPr>
            <a:xfrm>
              <a:off x="4460597" y="3346543"/>
              <a:ext cx="3267898" cy="1297748"/>
            </a:xfrm>
            <a:prstGeom prst="rect">
              <a:avLst/>
            </a:prstGeom>
            <a:solidFill>
              <a:srgbClr val="FFFFFF">
                <a:alpha val="29804"/>
              </a:srgbClr>
            </a:solidFill>
          </p:spPr>
          <p:txBody>
            <a:bodyPr/>
            <a:lstStyle/>
            <a:p>
              <a:endParaRPr lang="en-US"/>
            </a:p>
          </p:txBody>
        </p:sp>
      </p:grpSp>
      <p:grpSp>
        <p:nvGrpSpPr>
          <p:cNvPr id="29" name="Group 28">
            <a:extLst>
              <a:ext uri="{FF2B5EF4-FFF2-40B4-BE49-F238E27FC236}">
                <a16:creationId xmlns:a16="http://schemas.microsoft.com/office/drawing/2014/main" id="{B2B1C5A6-E025-184F-ACF4-111A2292D5FD}"/>
              </a:ext>
            </a:extLst>
          </p:cNvPr>
          <p:cNvGrpSpPr/>
          <p:nvPr/>
        </p:nvGrpSpPr>
        <p:grpSpPr>
          <a:xfrm>
            <a:off x="8113503" y="889805"/>
            <a:ext cx="3760670" cy="4176990"/>
            <a:chOff x="7941652" y="1716745"/>
            <a:chExt cx="3760670" cy="4176990"/>
          </a:xfrm>
        </p:grpSpPr>
        <p:pic>
          <p:nvPicPr>
            <p:cNvPr id="21" name="Picture 2">
              <a:extLst>
                <a:ext uri="{FF2B5EF4-FFF2-40B4-BE49-F238E27FC236}">
                  <a16:creationId xmlns:a16="http://schemas.microsoft.com/office/drawing/2014/main" id="{B7A2F263-8CE6-9E4C-B1BC-18694107102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b="42875"/>
            <a:stretch>
              <a:fillRect/>
            </a:stretch>
          </p:blipFill>
          <p:spPr>
            <a:xfrm>
              <a:off x="7941652" y="1716745"/>
              <a:ext cx="3760670" cy="4176990"/>
            </a:xfrm>
            <a:prstGeom prst="rect">
              <a:avLst/>
            </a:prstGeom>
          </p:spPr>
        </p:pic>
        <p:sp>
          <p:nvSpPr>
            <p:cNvPr id="10" name="TextBox 10"/>
            <p:cNvSpPr txBox="1"/>
            <p:nvPr/>
          </p:nvSpPr>
          <p:spPr>
            <a:xfrm>
              <a:off x="8994868" y="2258892"/>
              <a:ext cx="1654239" cy="573940"/>
            </a:xfrm>
            <a:prstGeom prst="rect">
              <a:avLst/>
            </a:prstGeom>
          </p:spPr>
          <p:txBody>
            <a:bodyPr wrap="square" lIns="0" tIns="0" rIns="0" bIns="0" rtlCol="0" anchor="t">
              <a:spAutoFit/>
            </a:bodyPr>
            <a:lstStyle/>
            <a:p>
              <a:pPr algn="ctr">
                <a:lnSpc>
                  <a:spcPts val="4666"/>
                </a:lnSpc>
                <a:spcBef>
                  <a:spcPct val="0"/>
                </a:spcBef>
              </a:pPr>
              <a:r>
                <a:rPr lang="en-US" sz="3600">
                  <a:solidFill>
                    <a:schemeClr val="bg1"/>
                  </a:solidFill>
                  <a:latin typeface="TAN Aegean"/>
                </a:rPr>
                <a:t>03</a:t>
              </a:r>
              <a:endParaRPr lang="en-US" sz="3333">
                <a:solidFill>
                  <a:schemeClr val="bg1"/>
                </a:solidFill>
                <a:latin typeface="TAN Aegean"/>
              </a:endParaRPr>
            </a:p>
          </p:txBody>
        </p:sp>
        <p:sp>
          <p:nvSpPr>
            <p:cNvPr id="17" name="TextBox 17"/>
            <p:cNvSpPr txBox="1"/>
            <p:nvPr/>
          </p:nvSpPr>
          <p:spPr>
            <a:xfrm>
              <a:off x="8653531" y="3806180"/>
              <a:ext cx="2574600" cy="487313"/>
            </a:xfrm>
            <a:prstGeom prst="rect">
              <a:avLst/>
            </a:prstGeom>
          </p:spPr>
          <p:txBody>
            <a:bodyPr wrap="square" lIns="0" tIns="0" rIns="0" bIns="0" rtlCol="0" anchor="t">
              <a:spAutoFit/>
            </a:bodyPr>
            <a:lstStyle/>
            <a:p>
              <a:pPr algn="ctr">
                <a:lnSpc>
                  <a:spcPts val="1891"/>
                </a:lnSpc>
              </a:pPr>
              <a:r>
                <a:rPr lang="en-US" sz="2000">
                  <a:solidFill>
                    <a:schemeClr val="bg1"/>
                  </a:solidFill>
                  <a:latin typeface="Arial" panose="020B0604020202020204" pitchFamily="34" charset="0"/>
                  <a:cs typeface="Arial" panose="020B0604020202020204" pitchFamily="34" charset="0"/>
                </a:rPr>
                <a:t>3D PRINTED</a:t>
              </a:r>
            </a:p>
            <a:p>
              <a:pPr algn="ctr">
                <a:lnSpc>
                  <a:spcPts val="1891"/>
                </a:lnSpc>
              </a:pPr>
              <a:r>
                <a:rPr lang="en-US" sz="2000">
                  <a:solidFill>
                    <a:schemeClr val="bg1"/>
                  </a:solidFill>
                  <a:latin typeface="Arial" panose="020B0604020202020204" pitchFamily="34" charset="0"/>
                  <a:cs typeface="Arial" panose="020B0604020202020204" pitchFamily="34" charset="0"/>
                </a:rPr>
                <a:t>PLANE</a:t>
              </a:r>
            </a:p>
          </p:txBody>
        </p:sp>
        <p:sp>
          <p:nvSpPr>
            <p:cNvPr id="18" name="TextBox 18"/>
            <p:cNvSpPr txBox="1"/>
            <p:nvPr/>
          </p:nvSpPr>
          <p:spPr>
            <a:xfrm>
              <a:off x="8773655" y="4858078"/>
              <a:ext cx="2334352" cy="692497"/>
            </a:xfrm>
            <a:prstGeom prst="rect">
              <a:avLst/>
            </a:prstGeom>
          </p:spPr>
          <p:txBody>
            <a:bodyPr wrap="square" lIns="0" tIns="0" rIns="0" bIns="0" rtlCol="0" anchor="t">
              <a:spAutoFit/>
            </a:bodyPr>
            <a:lstStyle/>
            <a:p>
              <a:pPr algn="ctr">
                <a:lnSpc>
                  <a:spcPts val="1759"/>
                </a:lnSpc>
              </a:pPr>
              <a:r>
                <a:rPr lang="en-US">
                  <a:solidFill>
                    <a:schemeClr val="bg1"/>
                  </a:solidFill>
                </a:rPr>
                <a:t>Majority of the plane must be made of 3D printed material</a:t>
              </a:r>
            </a:p>
          </p:txBody>
        </p:sp>
        <p:sp>
          <p:nvSpPr>
            <p:cNvPr id="28" name="AutoShape 6">
              <a:extLst>
                <a:ext uri="{FF2B5EF4-FFF2-40B4-BE49-F238E27FC236}">
                  <a16:creationId xmlns:a16="http://schemas.microsoft.com/office/drawing/2014/main" id="{E48D87AF-C316-554F-B64A-6C1B3235D494}"/>
                </a:ext>
              </a:extLst>
            </p:cNvPr>
            <p:cNvSpPr/>
            <p:nvPr/>
          </p:nvSpPr>
          <p:spPr>
            <a:xfrm>
              <a:off x="8188038" y="3345699"/>
              <a:ext cx="3267898" cy="1297748"/>
            </a:xfrm>
            <a:prstGeom prst="rect">
              <a:avLst/>
            </a:prstGeom>
            <a:solidFill>
              <a:srgbClr val="FFFFFF">
                <a:alpha val="29804"/>
              </a:srgbClr>
            </a:solidFill>
          </p:spPr>
        </p:sp>
      </p:grpSp>
      <p:sp>
        <p:nvSpPr>
          <p:cNvPr id="22" name="Content Placeholder 10">
            <a:extLst>
              <a:ext uri="{FF2B5EF4-FFF2-40B4-BE49-F238E27FC236}">
                <a16:creationId xmlns:a16="http://schemas.microsoft.com/office/drawing/2014/main" id="{D4030632-0204-9643-9695-3DB3B7F6298C}"/>
              </a:ext>
            </a:extLst>
          </p:cNvPr>
          <p:cNvSpPr txBox="1">
            <a:spLocks/>
          </p:cNvSpPr>
          <p:nvPr/>
        </p:nvSpPr>
        <p:spPr>
          <a:xfrm>
            <a:off x="10363200" y="5611399"/>
            <a:ext cx="1828800" cy="310896"/>
          </a:xfrm>
          <a:prstGeom prst="rect">
            <a:avLst/>
          </a:prstGeom>
        </p:spPr>
        <p:txBody>
          <a:bodyPr lIns="91440" tIns="45720" rIns="91440" bIns="45720" anchor="t"/>
          <a:lstStyle>
            <a:defPPr>
              <a:defRPr lang="en-US"/>
            </a:defPPr>
            <a:lvl1pPr marL="0" algn="ct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a:latin typeface="Arial"/>
                <a:cs typeface="Arial"/>
              </a:rPr>
              <a:t>Tristan Wahl</a:t>
            </a:r>
            <a:endParaRPr lang="en-US"/>
          </a:p>
        </p:txBody>
      </p:sp>
    </p:spTree>
    <p:extLst>
      <p:ext uri="{BB962C8B-B14F-4D97-AF65-F5344CB8AC3E}">
        <p14:creationId xmlns:p14="http://schemas.microsoft.com/office/powerpoint/2010/main" val="163486421"/>
      </p:ext>
    </p:extLst>
  </p:cSld>
  <p:clrMapOvr>
    <a:masterClrMapping/>
  </p:clrMapOvr>
</p:sld>
</file>

<file path=ppt/theme/theme1.xml><?xml version="1.0" encoding="utf-8"?>
<a:theme xmlns:a="http://schemas.openxmlformats.org/drawingml/2006/main" name="CoE Light">
  <a:themeElements>
    <a:clrScheme name="FAMU-FSU">
      <a:dk1>
        <a:srgbClr val="000000"/>
      </a:dk1>
      <a:lt1>
        <a:srgbClr val="FFFFFF"/>
      </a:lt1>
      <a:dk2>
        <a:srgbClr val="404040"/>
      </a:dk2>
      <a:lt2>
        <a:srgbClr val="BFBFBF"/>
      </a:lt2>
      <a:accent1>
        <a:srgbClr val="236192"/>
      </a:accent1>
      <a:accent2>
        <a:srgbClr val="00BBDC"/>
      </a:accent2>
      <a:accent3>
        <a:srgbClr val="EE2737"/>
      </a:accent3>
      <a:accent4>
        <a:srgbClr val="00CFB4"/>
      </a:accent4>
      <a:accent5>
        <a:srgbClr val="B7B09C"/>
      </a:accent5>
      <a:accent6>
        <a:srgbClr val="A4D233"/>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ollege of Engineering" id="{3FDA4031-4C8D-4CC7-81E5-2A00D87B8391}" vid="{30064384-96E8-409B-8647-62BC62E7C6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ollege of Engineering">
      <a:dk1>
        <a:sysClr val="windowText" lastClr="000000"/>
      </a:dk1>
      <a:lt1>
        <a:sysClr val="window" lastClr="FFFFFF"/>
      </a:lt1>
      <a:dk2>
        <a:srgbClr val="404040"/>
      </a:dk2>
      <a:lt2>
        <a:srgbClr val="BFBFBF"/>
      </a:lt2>
      <a:accent1>
        <a:srgbClr val="236192"/>
      </a:accent1>
      <a:accent2>
        <a:srgbClr val="00BBDC"/>
      </a:accent2>
      <a:accent3>
        <a:srgbClr val="EE2737"/>
      </a:accent3>
      <a:accent4>
        <a:srgbClr val="00CFB4"/>
      </a:accent4>
      <a:accent5>
        <a:srgbClr val="B7B09C"/>
      </a:accent5>
      <a:accent6>
        <a:srgbClr val="A4D233"/>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EB89B2526FEC5428BC6B05A80701578" ma:contentTypeVersion="12" ma:contentTypeDescription="Create a new document." ma:contentTypeScope="" ma:versionID="0f011607412564712c3fc62534a71564">
  <xsd:schema xmlns:xsd="http://www.w3.org/2001/XMLSchema" xmlns:xs="http://www.w3.org/2001/XMLSchema" xmlns:p="http://schemas.microsoft.com/office/2006/metadata/properties" xmlns:ns2="5b51aefe-bfaf-49b6-aa04-e6dd02db4659" xmlns:ns3="231fa750-be3c-416e-8b6c-204cc315384d" targetNamespace="http://schemas.microsoft.com/office/2006/metadata/properties" ma:root="true" ma:fieldsID="16c9d8c633988b19bffbe90834851486" ns2:_="" ns3:_="">
    <xsd:import namespace="5b51aefe-bfaf-49b6-aa04-e6dd02db4659"/>
    <xsd:import namespace="231fa750-be3c-416e-8b6c-204cc315384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51aefe-bfaf-49b6-aa04-e6dd02db46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1fa750-be3c-416e-8b6c-204cc315384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F814D42-2E3E-474C-8A27-2E96C34A4D81}">
  <ds:schemaRefs>
    <ds:schemaRef ds:uri="http://schemas.microsoft.com/sharepoint/v3/contenttype/forms"/>
  </ds:schemaRefs>
</ds:datastoreItem>
</file>

<file path=customXml/itemProps2.xml><?xml version="1.0" encoding="utf-8"?>
<ds:datastoreItem xmlns:ds="http://schemas.openxmlformats.org/officeDocument/2006/customXml" ds:itemID="{AE864415-888E-44F6-84B3-1C0038BF183C}">
  <ds:schemaRefs>
    <ds:schemaRef ds:uri="231fa750-be3c-416e-8b6c-204cc315384d"/>
    <ds:schemaRef ds:uri="5b51aefe-bfaf-49b6-aa04-e6dd02db465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719C908-08D0-41E5-8AAB-BAC87D06F98F}">
  <ds:schemaRefs>
    <ds:schemaRef ds:uri="5b51aefe-bfaf-49b6-aa04-e6dd02db4659"/>
    <ds:schemaRef ds:uri="http://purl.org/dc/elements/1.1/"/>
    <ds:schemaRef ds:uri="http://purl.org/dc/terms/"/>
    <ds:schemaRef ds:uri="http://schemas.microsoft.com/office/2006/metadata/properties"/>
    <ds:schemaRef ds:uri="http://schemas.microsoft.com/office/2006/documentManagement/types"/>
    <ds:schemaRef ds:uri="http://schemas.microsoft.com/office/infopath/2007/PartnerControls"/>
    <ds:schemaRef ds:uri="231fa750-be3c-416e-8b6c-204cc315384d"/>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College of Engineering</Template>
  <TotalTime>0</TotalTime>
  <Words>4991</Words>
  <Application>Microsoft Office PowerPoint</Application>
  <PresentationFormat>Widescreen</PresentationFormat>
  <Paragraphs>1033</Paragraphs>
  <Slides>70</Slides>
  <Notes>60</Notes>
  <HiddenSlides>15</HiddenSlides>
  <MMClips>4</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70</vt:i4>
      </vt:variant>
    </vt:vector>
  </HeadingPairs>
  <TitlesOfParts>
    <vt:vector size="82" baseType="lpstr">
      <vt:lpstr>Arial</vt:lpstr>
      <vt:lpstr>Arial Black</vt:lpstr>
      <vt:lpstr>Calibri</vt:lpstr>
      <vt:lpstr>Cambria Math</vt:lpstr>
      <vt:lpstr>Courier New</vt:lpstr>
      <vt:lpstr>Courier New,monospace</vt:lpstr>
      <vt:lpstr>Open Sauce Bold</vt:lpstr>
      <vt:lpstr>Tahoma</vt:lpstr>
      <vt:lpstr>TAN Aegean</vt:lpstr>
      <vt:lpstr>Times New Roman</vt:lpstr>
      <vt:lpstr>CoE Light</vt:lpstr>
      <vt:lpstr>Office Theme</vt:lpstr>
      <vt:lpstr>PowerPoint Presentation</vt:lpstr>
      <vt:lpstr>PowerPoint Presentation</vt:lpstr>
      <vt:lpstr>Meet Team 508</vt:lpstr>
      <vt:lpstr>Sponsors and Advisor</vt:lpstr>
      <vt:lpstr>Project Objective</vt:lpstr>
      <vt:lpstr>PowerPoint Presentation</vt:lpstr>
      <vt:lpstr>PowerPoint Presentation</vt:lpstr>
      <vt:lpstr>PowerPoint Presentation</vt:lpstr>
      <vt:lpstr>PowerPoint Presentation</vt:lpstr>
      <vt:lpstr>PowerPoint Presentation</vt:lpstr>
      <vt:lpstr>Airplane Controls</vt:lpstr>
      <vt:lpstr>PowerPoint Presentation</vt:lpstr>
      <vt:lpstr>PowerPoint Presentation</vt:lpstr>
      <vt:lpstr>PowerPoint Presentation</vt:lpstr>
      <vt:lpstr>PowerPoint Presentation</vt:lpstr>
      <vt:lpstr>PowerPoint Presentation</vt:lpstr>
      <vt:lpstr>Material Selection</vt:lpstr>
      <vt:lpstr>Material Selection </vt:lpstr>
      <vt:lpstr>Infill</vt:lpstr>
      <vt:lpstr>Light Weighting</vt:lpstr>
      <vt:lpstr>Weight Estimation</vt:lpstr>
      <vt:lpstr>Concepts</vt:lpstr>
      <vt:lpstr>Whale Fuselage Design</vt:lpstr>
      <vt:lpstr>Wing Design </vt:lpstr>
      <vt:lpstr>Tail Design </vt:lpstr>
      <vt:lpstr>Static Margin</vt:lpstr>
      <vt:lpstr>Wings</vt:lpstr>
      <vt:lpstr>Wings</vt:lpstr>
      <vt:lpstr>Wings</vt:lpstr>
      <vt:lpstr>Spar Selection and Connection </vt:lpstr>
      <vt:lpstr>Assembly Method</vt:lpstr>
      <vt:lpstr>Manufacturing Wings</vt:lpstr>
      <vt:lpstr>Tail</vt:lpstr>
      <vt:lpstr>Aero Design of Tail</vt:lpstr>
      <vt:lpstr>Horizontal Tail</vt:lpstr>
      <vt:lpstr>Vertical Tail</vt:lpstr>
      <vt:lpstr>Tail Connections </vt:lpstr>
      <vt:lpstr>PowerPoint Presentation</vt:lpstr>
      <vt:lpstr>PowerPoint Presentation</vt:lpstr>
      <vt:lpstr>PowerPoint Presentation</vt:lpstr>
      <vt:lpstr>PowerPoint Presentation</vt:lpstr>
      <vt:lpstr>Manufacturing Trials</vt:lpstr>
      <vt:lpstr>Finish Optimization</vt:lpstr>
      <vt:lpstr>Controls</vt:lpstr>
      <vt:lpstr>Thrust Test</vt:lpstr>
      <vt:lpstr>Thrust Test</vt:lpstr>
      <vt:lpstr>Comparison and  Trade-offs </vt:lpstr>
      <vt:lpstr>Test Flight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Static Margin</vt:lpstr>
      <vt:lpstr>Static Margin</vt:lpstr>
      <vt:lpstr>Determining CG</vt:lpstr>
      <vt:lpstr>TEAM 508 COLORS</vt:lpstr>
      <vt:lpstr>Horizontal Tail</vt:lpstr>
      <vt:lpstr>SERVO</vt:lpstr>
      <vt:lpstr>LWPLA more info</vt:lpstr>
      <vt:lpstr>Tolerance Testing Data</vt:lpstr>
      <vt:lpstr>PowerPoint Presentation</vt:lpstr>
      <vt:lpstr>Concept Generation</vt:lpstr>
      <vt:lpstr>Medium Fidelity Concepts</vt:lpstr>
      <vt:lpstr>Concept Selection</vt:lpstr>
      <vt:lpstr>Concept Selection</vt:lpstr>
      <vt:lpstr>SAE Guidelines</vt:lpstr>
      <vt:lpstr>Lift/Velocity Estimations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Shayne McConomy</dc:creator>
  <cp:lastModifiedBy>Tristan Wahl</cp:lastModifiedBy>
  <cp:revision>241</cp:revision>
  <dcterms:created xsi:type="dcterms:W3CDTF">2020-02-27T18:12:47Z</dcterms:created>
  <dcterms:modified xsi:type="dcterms:W3CDTF">2022-03-24T22:28:52Z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0x010100DEB89B2526FEC5428BC6B05A80701578</vt:lpwstr>
  </property>
</Properties>
</file>